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ilipaiku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yulu mukuringanyi Jesuku Christaku ninti mulararinytjikitja. Munuṉa piṟuku mukuringanyi Godaku witulyatjara rawa nyinanytjikitja. Panya paluṟu Christanya ilunyangka palunya witulya puḻkangku wankaṟa pakaltjingaṉu, kaṉa witulya palunyatjara nyinanytjikitja mukuringanyi paluṟu ngayunya witulyankunyangka.Uwa, ngayulu Jesuku nintiringkula palu puṟunypa nyinanytjikitja mukuringanyi. Panya palunyaya kuraṟa pungangi munu pikatjaraṉu munu iluntanu, kaṉiya palya ngayunya palu puṟunypaṯu kuraṟa pungama munu pikatjaranma panya ngayulu Jesunya puṟunypa nyinanyi palunya waṉaṟa. Munuṉiya palya ngayunya Jesunya puṟunypa pungkula iluntanama, panya ngayulu palula tjungutja mulapa nyi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aṟa nyanga palumpa tjanampaṉa mukuringanyi, kaṉi palulanguṟu Godalu ngayunya ngula ilunyangka wankaṟa pakaltjingalku palula tjungu wanka tiṯutjara nyinanytjaku.Christaku Nintiringkula Palunya Puṟunyp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gayulu kuwaripaṯu Christanya puṟunyarinytja wiya munuṉa kuwaripaṯu palyaringkunytja wiyaṯu. Palu Christaluṉi ngurkantaṟa mantjinu palumpa nintiringkunytjaku, kaṉa palulanguṟu tiṯutjarangku puḻkaṟa arkaṉi palumpa nintiringkula palya mulararinytji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Uwa, walytja wiṟu tjuṯa. Ngayulu Christanya puṟunyarinytja wiyaṯu. Palumpaṉa kuwaripaṯu nintiringanyi. Palu ngaṉmanytju panya palyantja tjuṯaṉa kuliṟa wantinyi munuṉa kuranyukutungku kutju kuliṟa tungun-tungunpa Christaku puḻkaṟa nintiringanyi palunya puṟunyarinytjikitja. Panya watingku wala winki wirtjapakaṟa waarangku pinkuraraṟa nyakukatipai wiya kuranyukutungku kutju nyakula wala puḻka wirtjapakalpai waintarira wiṟu mulapa mantjintjikitja, palu puṟunypa ngayulu Christanya puṟunyarinytjikitjangku puḻkaṟa arkaṉi pakuringkunytja wiyangku ngula wiṟu mulapa mantjintjikitjangku. Ka nyara palulanguṟu Godalu ngayunya katiku palula tjunguringkula tiṯutjara nyinanytjaku ngura ilkaṟitjangka, panya Jesunya ngayuku ngalkilpa ilunytjitjanguṟ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nyura kutjupa tjara Jesuku walytjaringkunytjatjanu rawa nguwanpa nyinara palumpa puḻkaṟa nintiringu. Nyara palulanguṟu nyura uti ngayulu nyanga wangkanytjitjaku kuliṟa mulamularingama. Munula palulanguṟulta uwankarangku tjungungku kulilku. Ka nyura tjinguṟu kutjupa tjarangku kampa kutjupa kulini munu nyura tjukurpa kutjupa ngayulu nyanga wangkanytjitjaku puṯu mulamularinganyi. Palu palya, panya ngula Godalu nyurala utilku, ka nyara palula aṟa utiringkunyangka nyura tjukurpa panya palumpa mulamularing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kulilaya, panya nganaṉa kutju-kutju Godaku tjukurku ngaṉmanypa nintiringu, panya kutjupa tjuṯala puḻkaṟa nintiringu, ka kutjupa tjara tjukutjuku kutju nintiringu kuwaripaṯu ninti puḻkaringkunytja wiyaṯu. Palu utila uwankarangku kutjungku kutjungku kuliṟa wangaṉarangkuṯu palyanma Godalu nganaṉanya kutju-kutju nintintjitjanguṟ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walytja wiṟu tjuṯa, nyura uti uwankarangku arkanma ngayunya puṟunypa nyinanytjikitjangku. Panya nganaṉa ngaṉmanypa nyurala nyinangi, ka panya kutjupa tjarangku nganaṉanya nyakula arkaningi wiṟuṟa nyinanytjikitjangku. Ka nyura kuḻu uti palunya tjananya nyangama tjananya puṟunypaṯu wiṟuṟa nyinany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arkaṟaya ngayunya puṟunypa nyinama, munuya nguḻu nyangama wati panya kura tjuṯa kuḻu, panya ngaṉmanytjuṉa nyuranya wangkara nguḻutjunangi palunya tjananya, munuṉa nyangatja piṟuku kurunpa tjituṟu-tjituṟurira ulatjarangku nyurala wangkanyi tjananya kuliṟa wantinytjaku. Panya tjana ngunti Jesuku walytja-palku nyinapai munuya kura kutju kulilpai. Palu tjana alatji kura nyinara Jesunya puṉu kaṯakutjarangka ilunytjitja puḻkaṟa anaṉ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ra palulanguṟu tjiṉṯu maḻatjangka Godalu tjananya waṟungka waṉiku. Panya tjana Godanya wantira tjana mukuringkunytjitja kutju puḻkaṟa kulilpai. Munuya kuṉṯa wiyangku kaṉany-kaṉanytju kura rawangku palyalpai. Utiya kuṉṯaringama, panya tjana mantatja tjuṯa kutju kulilpai Godanya wanti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yara palulanguṟu nyura uti palunya tjananya arkantja wiyangku wantira nganaṉanya arkanma nganaṉanya puṟunypa nyinanytjikitjangku, panya nganaṉa mantatja tjuṯa puḻkaṟa kulilpai wiya, waintaṟala kulini ngura ilkaṟitja. Nyara paluṟu panya nganampa ngura mulapa. Kala aḻa-aḻangku paṯaṉi ngura nyara palulanguṟu Wankaṟunkupainya maḻaku pitjanytjaku panya Mayatja Jesunya Christan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Jesuku Mulamularingkunyangka Kutju Nganaṉanya Tjukaṟurunmanku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paluṟu witulya puḻkangku uwankara kanyini mantatja, ilkaṟitja uwankara tjunguṟa, munu paluṟu ilkaṟinguṟu pitjala nganaṉanya puntu nyanga mantatja witulya puḻkangku kampa kutjupankuku munulanya puntu palunya puṟunypa alatjiṯu palyalku wiṟu mulapa. Panya paluṟu ilunyangka Godalu palunya wankaṟa pakaltjingaṉu munu panya palunya puntu kampa kutjupaṟa wiṟu mularmanu, palu puṟunypa Jesulu pitjala ngapartji nganaṉanya puntu wiṟu mularm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wiṟu tjuṯa, kulilaya! Uti nyura Mayatja Jesuku walytja nyinara palumpa puḻkaṟa pukuḻarima. Ka panya ngayulu ngaṉmanytju nyurala wangkara nguḻutjunangi wati ngunti wangkapai tjuṯa kuliṟa waṉantjaku-tawara. Panya palunyaṉa piṟuku nyurala wangkanytjikitja mukuringanyi, panya ngayulu rawangku wangkanyangka nyura puḻkaṟa kulilku munu nyara palulanguṟu nyura nintiringkula tjananya kuliṟa wantiku ngunti wangkapai tjuṯa tjana nyurala wangka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wa, wati panya palunya tjananyaya nguḻu nyangama nyuranya ngunti kurantjaku-tawara panya tjana wangkapai alatji, “Utiya wati Jesuku walytja tjuṯangku Moseku tjukurpa kuḻu kulinma munuya Jewku aṟawanu watiringama. Nyara palulanguṟu kutju tjana Godaku walytja mulapa nyinaku.” Palu wiya, alatji tjana ngunti wangk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ṟu tjana wangkapai, “Nganaṉa Godaku walytja alatjiṯu.” Palu wiya, nganaṉa Godaku walytja mulapa nyinanyi, panya nganaṉa Godanya waḻkulpai Kurunpa Miḻmiḻṯu nganaṉala unngu nyinara nintinnyangka. Kala pukuḻarinyi Jesulu Christalu nganampa wiṟu palyantjitjanguṟu, panya paluṟu kutjungkulanya wankaṟunu. Palu nganaṉa Jewku aṟa tjuṯanguṟu pukuḻarinytja wiya, panya aṟa nyara palula tjanalawanu nyinara nganaṉa puṯu wanka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nya kutjupa tjuṯangkuya ngunti kulilpai Moseku tjukurpa tjukaṟurungku waṉaṟa-manti wankaringanyi. Palu wiya. Panya ngayulu ngaṉmanypa palu puṟunypaṯu kulilpai nyinangi, panya ngayulu wati alatjiṯu paluṟu tjana puṟunypa Jewku aṟawanu iṯinguṟu watiringkunytja. Ka ngayuku tjamu ngaṉmanyitja wati panya Pintjimannga panya wati Israelku katja maḻatja. Nyara palula tjanalanguṟuṉa ngayulu wati Iipuṟu alatjiṯu nyinanyi. Munu panyaṉa Paṟatji nyinaralpi Jewku aṟa tjuṯa tjukaṟurungku waṉaningi. Munu panyaṉa aṟa nyanga palunya tjananya kutju waṉantja-tjiratjangku Jesuku walytja tjuṯa waṉaṟa pungangi ngura tjuṯangka. Uwa, ngayulu Jewku aṟa tjuṯa rawangku wangaṉarangku kuliningi pakuringkula wantinytja wiyangku. Munuṉa palulanguṟu kaṉany-kaṉanyarira kuliningi alatji, “Godanyatju ngayuku nyakula pukuḻarinyi alatjiṯu aṟa nyanga Moseku tjukaṟurungku waṉan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alatjiṉa ngaṉmanytju kuliningi, palu Christalu panyaṉi kampa kutjupanu palula kutju tjukaṟurungku kulintjaku, kaṉa kuwari nyanga alatji kulini, “Ngaṉmanytju panyaṉatju aṟa panya palunya tjananya ngunti waṉaningi Godalu ngayunya nyakula tjukaṟurunmankunytjaku-palku.” Palu ngayulu Christanya kuliṟa aṟa panya palumpa watarkuringu alatjiṯu munuṉa Christanya kutju waṉantjikitja mukuring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ṉatju maḻakukutuṟa kulinu, “Nyaakuṉatju panyatja rawangku alatji palyaningi Godalu ngayunya nyakula tjukaṟurunmankunytjaku-palku?” Panya aṟa nyara palula tjanalanguṟu ngayulu puṯu tjukaṟururingangi Godaku walytja mulapa nyinanytjikitja. Palu kuwari ngayulu Jesuku Christaku nintiringu, panya paluṟu kutjungku kampa kutjupankupai Godaku walytjaringkula tjukaṟuru nyinanytjaku. Ka aṟa nyanga paluṟu puḻka mulapa kutjupa uwankarangka waintaṟa alatjiṯu ngaṟanyi.Uwa, ngayulu panya ngaṉmanytju Jewku aṟa tjuṯa ngunti waṉaningi aṟa wiṟu tjuṯa-palku. Palu kuwariṉa Jesunya kutju waṉantjikitjangku kuliṟa aṟa nyara palunya tjananya piṟuku waṉantja wiyaringu, panya aṟa nyara palunya tjananya waṉannyangkaṉi Godalu ngayunya puṯu wankaṟun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Christalawanu nyinanyangka kutjuṉi Godalu ngayunya tjukaṟurunmanu palumpa walytjaringkunytjaku, panya ngayulu mulamularinganyi Christanya ngayuku ngalkilpa ilunytjitjaku. Kaṉi nyara palulanguṟu kutju ngayunya Godalu tjukaṟurunmanu. Ngaṉmanytju panyaṉa mulapa Jewku aṟa tjuṯa wangaṉarangku kuliṟa palyaningi, palu nyanga alatji palyannyangka nyakula Godalu ngayunya tjukaṟurunmankunytja wiya, palu paluṟu Jesuku mulamularingkunyangka kutju ngayunya tjukaṟurunman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Pilipaiku 3:1-21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