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982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ilipaiku 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paluṟu kaṉany-kaṉanypa nyinanytja wiyangku palumpa Mamangka wangaṉarangku kuliṟa palyaningi,munu paluṟu wangaṉara alatjiṯu nyinara paṯaningi puṉu kaṯakutjarangka ilunytjikitja.Panya palunyaya wati kura tjuṯangku puṉungka wakaṟa utitjunu wati kura-palku kuliṟ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nya Godalu palunya tjukutjukuringkula ilunyangka wankaṟa pakaltjingaṉu munu ngura wiṟungka tjunu mayatja puḻka mulapa nyinanytjaku.Ka paluṟu kuwari mayatja kutjupa uwankarangka waintaṟa nyinanyi puḻka mulap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wa, Godalu alatji tjunu uwankarangku Jesunya kutju mirawaṉira waḻkuntjaku aṉangu mantangka nyinapai tjuṯangku, munu miri tjuṯangku kuḻu, munu angelpa ilkaṟitja tjuṯangku kuḻu uwankarangku tjungungku tultjungaṟakatira palunya waḻkuntjaku panya paluṟu puḻka mulapa nyin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aṉangu winkingkula Jesunya Christanya waḻkuṟa pukuḻṯu wangkaku,“Nyuntun uwankaraku Mayatja puḻka mulapa nyinanyi.”Munula palulanguṟu aṉangu uwankarangkuṯu Mama Godanya puḻkaṟa mirawaṉira waḻkulku.Kililpi Puṟunypaya Mungawaḻuṟungka Irnyan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Jesulu panya palumpa Mamangka wangaṉarangku kulinu. Nyara palulanguṟu panya Godalu nyuranya kuranguṟu wankaṟunu iwara tjukaṟurungka kutju ankunytjaku. Ka walytja wiṟu tjuṯa, nyura uti wankaṟunkunyangka kulintjatjanu iwara pala palula tiṯutjara anama munuya iwara kutjupangka ankunytja wiyangku wantima. Panya nyura ngaṉmanytju Godala wangaṉarangku kuliṟa iwara palyangka kutju anangi ngayulu panya nyurala tjungu nyinanyangka. Palu kuwari nyanga ngayulu paṯu nyinanyangka nyura uti iwara pala palula kutjungkaṯu tiṯutjara anama kutjupangka ngunti ankula kawankatinytjaku-taw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Godalu Kurunpa Miḻmiḻṯu nyurala unngu nyinara nyuranya rawangku nintilkatinyi nyura wangaṉararingkula palula kulintjaku, panya nyuranya witulyananyi nyura Godanya mukuringkunytjitja tjukaṟurungku palyan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iwara pala palula ankula mulyarariwiyangku pukuḻṯu waṉanma munuya ngaparku pikaringkula ngalytjurmaṟa wangkawiya kalypa nyinama tjungu pukuḻp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nyura alatji wiṟuṟa nyinanyangka nyakulaya kutjupa tjuṯangku nyuranya puṯu kuranmankuku. Panya tjukurpa kurakura kulilpai tjuṯangkuya iwara kurangka ankula kura kutju palyalkatipai. Nyara paluṟu tjana panya mungawaḻuṟungka tiṯutjara ngaṟanyi. Palu nyura Godaku katja uṉṯalpa tjuṯa nyinarampa kililpi tjuṯa puṟunypa irnyaṉi palula tjanala nguṟur-nguṟurpa munu nyura uti wiṟu tjuṯa kutju palyaṟa iwara palya tjananya nintinma. Panya paluṟu tjana nyuranya nyanganyi wiṟuṟa palyanyku nyinanya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nyura uti Tjukurpa Palya Wankaṟunkupainyatjara tjanala rawangku tjakultjunama, ka paluṟu tjana kuliṟa mulamularingkunyangka Godalu tjananya kuḻu wankaṟunkuku palula tjungu tiṯutjara wanka nyinanytjaku.Uwa, nyura uti rawangku Godala wangaṉarangku kuliṟa tjukaṟuru nyinama ngula Christanya maḻaku pitjanyangka ngayulu palula miṟangka nyuranya palyanmankunytjaku. Panya ngayulu palula pukuḻṯu wangkanytjikitja mukuringanyi alatji, “Uwa Mayatja, ngayulu Pilipaila nyinanytja tjuṯangka puḻkaṟa alatjiṯu waṟkaringi, kaya mulapaṯu wangaṉararingkula nyuntula kuliṟa tiṯutjara wiṟuṟa palya nyinangi.” Alatjiṉa tjiṉṯu maḻatjangka Godala wangkanytjikitja mukuringa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ya kulinma panya nyura Jesuku mulamularingkunytjatjanu palumpa walytjaringu, munu nyura Godaku iwarangka ankula palula wangaṉarangku kuliṟa palyaningi. Ka panya kutjupa tjuṯangku kuwari nyuranya kurakuraṉi munu nyuranya tjituṟu-tjituṟurinytjaku palyaṉi nyura iwara palyangka tungun-tungunpa ankunyangka. Palu Godalu nyuranya nyakula pukuḻarinyi nyura wantinytja wiyangku palunya kutju tiṯutjarangku kulinnyangka. Kaya tjinguṟu ngayunya iluntankuku ngayulu tjukurpa Jesunyatjara rawangku wangkanyangka. Palu palyantiṉiya iluntankuku, panya Godalu ngayunya nyakula puḻkaṟa pukuḻarinyi ngayulu palunya kutju tiṯutjarangku waṉannyangka. Palu ngayulu pukuḻarinyi alatjiṯu, munuṉa nyuranya kuḻu kuliṟa pukuḻarin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Mayatja Puḻkany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yura uti palu puṟunypaṯu puḻkaṟa pukuḻarima, panya nyuntu nganaṉa tjungungku Godanya kulilpai nyinanyi munula palumpa iwarangka tiṯutjara ananyi.Timitjinya Pula Papatayatjan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ngayulu mukuringanyi wati panya Timitjinya nyuralakutu iyantjikitja, ka paluṟu ma-pitjala nyurala wirkaṟa tjunguringkula ngayunyatjara tjakultjunkuku, ka nyura kuliṟa pukuḻariku. Munu ngula paluṟu ngapartji maḻaku pitjala nyuranyatjara ngayula tjakultjunkuku, kaṉa ngayulu kuḻu palu puṟunypaṯu kurunpa pukuḻariku nyuranya kuliṟa. Palu ngayulu kuwaripangkuṯu palunya iyantja wiyangku Mayatja Jesula-waraṟangku tjapini. Munuṉa paluṟu palyanmankunyangka kutju palunya nyuralakutu ma-iyal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jinguṟuṉa wati kutjupa iyanma palumpa aṟangka, palu wati kutjupa Timitjinya puṟunypa nyinanytja wiya ngura nyangangka. Palu wati nyanga paluṟu nyurampa puḻkaṟa mukuringkupai munu nyuranya rawangku kulilp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kutjupa tjuṯangkuya nyuranya kulilpai wiya, munuya Jesuku waṟka palyantjikitjangku kuḻu kulintja wiyangku wantira tjana mukuringkunytja kutju palyantjikitjangku kulilp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nyura ninti wati nyanga Timitjiku, panya paluṟu Jesuku waṟka rawangku palyalpai. Munu nyanga paluṟuṉi puḻkaṟa alpamilalpai munuli kuṯaṟarangku puṟunytju Tjukurpa Palya para-wangkapai ngura tjuṯangk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kuwari nyangaṉa tjailangkaṯu nyinanyi munuṉa kulini, “Yaaltjingalkuṉiya? Tjinguṟuṉiya walatjunkuku, munta tjinguṟuṉiya iluntankuku.” Palu tjana kuliṟa ngayunya ngurkantaṟa wangkanyangkaṉa Timitjinya nyuralakutu mapalku ma-iyal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ngayulu mulamularingkula kulini panya Mayatja Jesulu kuwari nguwanpa ngayunya nyanganguṟu pakaltjingalku nyuralakutu ma-pitjanytj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u kuwariṉa nyuntumpa nganampa maḻpa kutjupa nyuralakutu maḻakungku iyantjikitjangku kulini, wati panya Papatayatjanya. Panya paluṟu nganaṉala tjunguringkula Godaku waṟka wiṟu palyalpai. Ka kutjupa tjuṯangku Godaku tjukurpa anannyangka paluṟu tungun-tunguntu wangkara tjukaṟurulpai nguḻu wiyangku. Palu panya nyura paṯu nyinara puṯu kuliningi ngayunya tjailangka nyinanyangka alpamilantjikitjangku. Nyara palulanguṟu panya nyura wati nyanga palunya ngayulakutu iyaṉu ngayunya alpamilantjaku munu ngayula tjunguringkula waṟkariny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kuwariṉa maḻakungku ma-iyaṉi, panya paluṟu watjilarinyi nyuralakutu maḻaku ma-pitjanytjikitja. Munu paluṟu nyuranyatjara wangkara puḻkaṟa kulilpai alatji, “Tjinguṟuya ngayulu pika puḻka rawa ngarinyangka-palku kuliṟa tjituṟu-tjituṟurinyi.” Palulanguṟu paluṟu nyuralakutu warpungkula ma-pitjanytjikitja mukuringanyi nyura nyakula pukuḻariny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Uwa, mulapa paluṟu pika puḻkaringkula nguwanpa ilungu. Palu Godalu ngaḻṯuringkula palunya palyaṟunguṉu, panya paluṟu palumpa kutju ngaḻṯuringkunytja wiya, ngayuku kuḻu ngaḻṯuringu ngayuku maḻpa ilunyangka ngayulu tjituṟu-tjituṟurinytjaku-tawa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lilaya walytja wiṟu tjuṯa! Nyura panya Christala tjungu nyinanyi, ka pala palulanguṟu nyura kuṉpu nyinanyi paluṟu nyuranya rapannyangka. Munu nyura pukuḻpa kuḻu nyinanyi paluṟu nyuranya mukulyangku kanyinnyangka. Ka panya Kurunpa Miḻmiḻnga nyurala tjungu nyinanyi maḻpa wiṟu. Ka nyara palulanguṟu nyuranku mukulya ngaḻṯunytju nyinany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ṉa palulanguṟu puḻkaṟa mukuringanyi palunya mapalkungku nyuralakutu ma-iyantjikitja. Ka paluṟu nyurala ma-wirkankunyangka nyura nyakula puḻkaṟa pukuḻariku. Kaṉa ngayulu kuḻu pukuḻariku panya paluṟu nyangangka nyinara pikatjararingkunyangkaṉa puḻkaṟa tjituṟu-tjituṟuring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Uwa, paluṟu nyurala ma-wirkankunyangkaya nyakula pukuḻṯu ampunma, panya paluṟu nyurampa kuṯa Jesulanguṟu. Nyura pala paṯu nyinara ngayulakutu puṯu pitjangi munu panya nyura wati nyanga palunya ngayulakutu iyaṉu ngayunya alpamilantjaku. Ka panya paluṟu wangaṉara pitjangu munuli tjunguringkula puḻkaṟa waṟkaringi Jesuku Christaku. Ka paluṟu waṟkarinytjatjanu pikatjararingkula nguwanpa ilungu. Ka nyura nyangatja kulinma munuya palunya wiṟunmanama munuya aṉangu kutjupa tjuṯa kuḻu palu puṟunypaṯu tungun-tungunpa Jesuku waṟkarinyangka nyakula wiṟunmanamaṯ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wa, mulapa nyura wiṟuṟa nyinanyi, palu wanyuya piṟuku ngayula kulinma munuya kulintja kutjuringkula tjungu pukuḻpa nyinama nyaṟaringkunytja wiya, munuyanku ngaḻṯunytju mukulya puḻka nyinama kurunpa kutjuringkula. Ka nyura alatji wiṟuṟa tjungu nyinanyangkaṉa kuliṟa nyurampa puḻkaṟa alatjiṯu pukuḻari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wa, uti nyura kutjupa kutjupa wiṟu palyaṟa kaṉany-kaṉanyarinytja wiyangku wantima aṉangu kutjupa tjuṯangku nyuranya nyakula mirawaṉinytjaku-tawara. Palu nyura uti kurunpa ngaḻṯunytju nyinara Jesuku walytja uwankarangka tjungu nyinama kutju nyakula wantinytja wi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ti nyuranku walytjangku kuliṟa nyurampa kutju palyantja wiyangku aṉangu kutjupa tjuṯaku kuḻukuḻu palyanma tjana mukuringkunyangka, munuya tjananya kuḻu nyakula aṯunymana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ya tjukaṟurungku kulinma, panya Jesulu Christalu tjukaṟurungku kulilpai, palu puṟunyp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Jesunya kuwaripatjara mulapa Godanya alatjiṯu nyinangi witulya puḻka mulapa.Munu panya Mama Godalu palunya mantakutu iyantjikitjangku wangkanyangka paluṟu wangaṉarangku alatjiṯu kulinu wantinytja wiy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paluṟu puḻka nyinanytjatjanu tjukutjukuringkula mantakutu pitjangu,munu iṯiringkula nganaṉanya puṟunypa aṉanguringu.Panya paluṟu mayatja puḻka mulapa nyinanytjatjanu mantakutu pitjangu munu wati unytju waṟkaripai puṟunypa nyinangi.]]></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2026-05-30T22:59:56Z</dcterms:created>
  <dcterms:modified xsi:type="dcterms:W3CDTF">2026-05-30T22:59:56Z</dcterms:modified>
  <dc:title>Bible.com.au: Pilipaiku 2:1-30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