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ilipaiku 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wa, ngayulu ninti panya nyura kurunpa mukulya nyinanyi, palu ngayulu nyurampa Mamala tjapini nyuranya mukulya puḻka rawangku nintintjaku, ka nyura palumpa tiṯutjara puḻkaṟa mukuringkuku munu nyuranku kuḻu rawangku mukulyangku aṯunymankuku. Munuṉa nyurampa piṟuku Mamala tjapini tjukurpa puḻka nyurala nintintjaku, ka nyura palunya nintingku kulilku munu tjukaṟurungku ngurkantankuku kura munu pal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Ka nyara palulanguṟu nyura Godaku puḻkaṟa nintiringkula uwankara tjukaṟurungku kulilku. Munu kutjupa kutjupa tjuṯa utiringkunyangka nyura nintingku kulilku tjukaṟurungku palyantjikitjangku. Munu nyura Godalawanu tiṯutjara palyanyku nyinaku tjukaṟuru alatjiṯu Christanya maḻaku pitjanytjakutu-wangkara. Panya ngayulu Jesula Christala tjapini nyuranya nintintjaku, ka nyura palula tjungu nyinara rapangku wiṟu tjuṯa kutju palyalku. Ka nyara palulanguṟu aṉangu kutjupa tjuṯangku nyuranya wiṟuṟa nyinanyangka nyakula Godanya waḻkuṟa mirawaṉiku.Christalu Paulanya Tjailangka Nyinanyangka Rapaṟa Kanyin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4 ]]></a:t>
            </a:r>
            <a:r>
              <a:rPr lang="en-US" b="1" sz="3000" spc="0" u="none">
                <a:solidFill>
                  <a:srgbClr val="000000">
                    <a:alpha val="100.00%"/>
                  </a:srgbClr>
                </a:solidFill>
                <a:latin typeface="Calibri"/>
              </a:rPr>
              <a:t><![CDATA[Uwa, walytja tjuṯa, kulilaya! Nyanga kuwariṉa tjailangka nyinanyi, ka nyura tjinguṟu kulini ngayulu nyangangka nyinara Tjukurpa Palya Jesunyatjara aṉangu tjuṯangka puṯu wangkanyangka-palku. Palu wiya, ngayulu tjaila unngu kuḻu nyinara wangkanyi tjaultji tjuṯangka munu kutjupa tjuṯangka kuḻu. Kaya kuwari tjaultji uwankarangku nintiringkula kulinu, “Munta-uwa, wati nyanga palunyaya tjailangka tjarpatjunu paluṟu tjukurpa Jesunyatjara aṉangu tjuṯangka tjakultjunkunyangka.” Ka panya Jesuku walytja kutjupa tjuṯaya nguḻuringangi Godaku tjukurpa para-wangkanytjaku tjanala aṉangu panya ngura nyangangka nyinanytja tjuṯangka. Panya tjana alatji kuliningi, “Tjinguṟulanya tjaultji tjuṯangku witiṟa tjailangka tjarpatjunkuku.” Munuya palulanguṟu nguḻuringangi. Palu ngayulu nyanga tjailangka unngu nyinanyangkaya paluṟu tjana nyangangi Mayatjalu ngayunya puḻkaṟa aṯunymankunyangka, munuya nyara palulanguṟu tjana nguḻuringkunytja wiyaringu, munuya kuwari rapangku wangkanyi aṉangu tjuṯangka, kaya tjuṯangku kuwari kulini Tjukurpa Palya Jesunyatjara ngayulu nyanga tjailangka nyinanytjitjanguṟ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Palu panya Jesuku walytja kutjupa tjuṯa ngayuku nyaṟaringkupai tjukurpa Jesunyatjara tjakultjunkunyangka. Panya paluṟu tjana mukuringkupai aṉangu tjuṯa palula tjanalanguṟu kutju Jesuku walytjaringkunytjaku, tjukurpa paluṟu tjana tjakultjunkunyangka kutju kuliṟa. Palu Jesuku walytja kutjupa tjuṯangkuya ngayuku mukuringkula ngayunya alpamilalpai munuya tjukurpa Jesunyatjara para-tjakultjunkupai. Paluṟu tjanaya nintingku kulini panya Godalu ngayunya ngurkantaṟa tjunu nyanga tjailangka ungu nyinara palumpa anga-wangkara Tjukurpa Palya Jesunyatjara tjukaṟurungku wangka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anyaya aṉangu ngayuku nyaṟaringkupai tjuṯangku kaṉany-kaṉanytju Jesuku tjukurpa wangkapai, panya paluṟu tjana nyanga alatji kulilpai, “Utiya aṉangu tjuṯa nganaṉalawanu Jesuku walytjaringama tjuṯa mulapa, ka Paulalawanu maṉkurpa kutju.” Tjanaya alatji ngunti kulilpai, panya paluṟu tjana ngayuku nyaṟaringanyi ngayunya kurantjikitja mukuringkula nyanga tjailangka nyinanyangka. Munuya tjinguṟu kulini ngayulu palumpa tjanampa kuraringkunyangka-pal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 wiya, ngayulu palumpa tjanampa pukuḻarinyi tjana tjukurpa Jesunyatjara aṉangu tjuṯangka tjakultjunkunyangka kuliṟa. Panya tjana unngu nyaṟaringkula tjukurpa wangkanyi, palu aṉangu tjuṯangku tjukurpa Jesunyatjara kulini alatjiṯu tjana wangkanyangka, kaṉa nyara palulanguṟu puḻkaṟa pukuḻarinyi aṉangu tjuṯangku tjukurpa Jesunyatjara kulinnyangka. Ka panyaya ngayuku mukuringkupai tjuṯangku wiṟuṟa wangkapai Godanya kutju pukuḻmankunytjikitjangku, kaya aṉangu tjuṯangku kulilpai paluṟu tjana wangkanyangka. Kaṉa palumpa tjanampa kuḻu uwankarakuṯu pukuḻarinyi tjukurpa Jesunyatjara tjakultjunkunya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yangatjaṉiya tjailangka tjarpatjunu, palu palya, ngayulu tiṯutjara pukuḻpa nyinanyi. Panya nyura ngayuku rawangku Godala tjapini, kaṉi Jesulu Kurunpa Miḻmiḻṯu ngayunya aṯunytju kanyini nyanga tjailangka unngu. Kaṉa nyara palulanguṟu kulini, “Mulapa Godalu ngayunya wankaṟunkuku.” Kaṉa pukuḻpa kutju nyinaku tjituṟu-tjituṟurinytja wiya alatjiṯ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tjinguṟuṉiya kuwari kuutpangka wangkanytjaku tjunkuku, ka ngayulu kulini mulapa Godaluṉi nintilku tjukaṟurungku wangkanytjaku. Panya ngayulu puḻkaṟa mukuringanyi kuutpangka tjuṯa miṟangka kuranyu ngaṟala rapangku wangkanytjikitja nguḻuringkunytja wiyangku, panya puṟunytjuṯu, panya ngayulu rawangku nguḻuwiyangku Godaku tjukurpa wangkapai. Kaṉiya tjinguṟu iluntankuku, munta tjinguṟuṉiya walatjunkuku. Palu puḻkaṟaṉa mukuringanyi panya aṉangu tjuṯangku ngayula kuliṟa Jesunya Christanya waintaṟa nyakunytjaku munu palunya kutju waḻku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atjiṉa kulini. Tjinguṟuṉa wanka nyinarampa Jesula kutjungka wangaṉarangku kulinma panya paluṟu kutjungku ngayunya wankaṟu kanyilpai. Palu tjinguṟuṉa ilurampa ngayulu ngura panya wiṟu mulata wirkaṟa Jesula tjunguringkula tiṯutjara nyin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puṯuṉa kulini. Yaaltjirikuṉa? Tjinguṟu ngayulu wanka nyinarampa Godaku waṟka rawangkuṯu palyalkatima aṉangu tjuṯa palumpa walytjaringkunytjaku. Munta tjinguṟuṉa ilurampa ngayulu Christala tjunguringkula puḻkaṟa pukuḻariku ngura nyara ilkaṟingka nyina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lu Ngaṉmanytju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mpa kutjaraṉa kulini, tjinguṟuṉa wanka nyinaku, munta tjinguṟuṉa iluku. Puṯuṉa walytjangku ngurkantananyi. Panya ngayulu puḻkaṟa kulini ilura ngura ilkaṟingka wirkaṟa Jesula tjunguringkula nyinanytjikitj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ṉa piṟuku alatji kulini, “Wiya, utiṉa wanka nyinama panya tjana ngayuku mukuringanyi tjananya alpamilan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ṉa nyara palulanguṟu kulini, “Munta-uwa, mulapa Godalu ngayunya wankaṟu kanyilku tjana ngayuku mukuringkunyangka.” Kaṉa wankaṟu alatjiṯu tjailanguṟu pakaṟa nyuralakutu ma-pitjaku munuṉa nyurala wirkaṟa piṟuku Godaku tjukurpa nintilku nyura kuliṟa puḻkaṟa mulamularingkula pukuḻpa mulapa nyinany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yura ngayuku pukuḻarira Jesunya Christanya puḻkaṟa mirawaṉiku paluṟu ngayunya nyuralakutu maḻakungku wirkakatinyangka nyakula.Christala Wangaṉarangku Kulin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Uwa, walytja tjuṯa! Uti nyura Tjukurpa Palya Jesunyatjara kulintjatjanungku wangaṉarangku palula kuliṟa palyanma Jesuku walytja mulapa tjukaṟuru nyinanytjikitjangku. Kaṉa tjinguṟu tjailanguṟu pakaṟa ma-pitjala nyuranya nyakuku, munta tjinguṟuṉa nyanga palulaṯu nyinama pakantja wiyaṯu. Palu nyura tjukaṟuru nyinanyangka kuliṟampaṉa pukuḻarira nyanga alatji kulilku, “Munta-uwa mulapaya paluṟu tjana wiṟuṟa tjungu alatjiṯu nyinanyi munuya tjungungku Godaku waṟka palyaṉi aṉangu kutjupa tjuṯangku Tjukurpa Palya kuliṟa mulamularingkuny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lu tjinguṟu ngura nyara Pilipaila aṉangu kutjupa tjuṯa nyurampa kuraringanyi nyura Tjukurpa Palya wangkanyangka. Kaya palumpa tjanampa nyakula nguḻuringkuwiyangku wantima. Panya nyura tjanampa nguḻuringkuwiya ngaṟanyangkampa tjana nyakula kulilku nyanga alatji, “Munta-uwa, mulapa tjinguṟu Godalu nganaṉanya iluntaṟa wiyalku.” Ka nyura nguḻuringkuwiya rapa ngaṟala kampa kutjupa kulilku alatji, “Munta, mulapa Godalu nganaṉanya wankaṟunkuku.” Ka Godalu kutjungku nyuranya nguḻu wiya rapa ngaṟanytjaku palyal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Uwa, Godalu panya mukulyangku nyuranya ngurkantanu Jesuku Christaku mulamularingkunytjaku kutju wiya palu pikatjararingkunytjaku kuḻu aṉangu Jesuku mirpaṉtju tjuṯangku pungkunyang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nya nyura nyangangi ngura panya Pilipaila tjana ngayunya pungkunyangka ngayulu panya Jesuku Tjukurpa Palya tjanala wangkanyangka. Ka nyura ninti panya tjukurpa nyanga palulanguṟuṉiya miilaraṟa kuwari tjailangka tjunu. Ka kuwari nyurampa palu puṟunypaṯu ngaṟanyi nyuranya kuraṟa pungkunytjaku Tjukurpa Palyanguṟu. Ka nyura uti wantinytja wiyangku tjukurpa palunya wangkama alatjiṯ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Jesuku walytja tjuṯa, ngayuluṉa nyurampa Paulalu lita nyangatja walkatjunanyi ngura pala Pilipaila nyinanytja tjuṯaku. Panya nyura Godaku ngaṉmanypa walytjaringu Jesuku Christaku mulamularingkunytjatjanu. Kali Timitjilu ngali Jesuku waṟkaripai kutjarangku lita nyangatja nyuralakutu ma-iyaṉi nyura uwankarangku kulintjaku. Ka panya nyuranya aṯunymaṟa kanyilpai tjuṯangku kuḻu uti lita nyangatja nyakula wangkama, munu aṉangu panya nyuranya alpamilalpai tjuṯangku kuḻ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Mama Godalu pula Mayatja Jesulu Christalu nyuranya pukuḻtju puḻkangku kanyinma munu nyuranya kurunpa rapaṟa pukuḻmanama.Paulalu Tjanampa Godala Tjapin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wa, ngayulu nyuranya rawangku kulilpai munuṉa nyuranya kuliṟa pukuḻarira Godala wangkapai alatji, “Ngura nyara Pilipaila nyuntumpa walytja tjuṯa wiṟuṟa nyinan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unuṉa palulanguṟu nyurampa uwankaraku pukuḻṯu rawangku tjapilpai, panya nyura ngayunya rawangku alpamilalpai Tjukurpa Palya Jesunyatjara aṉangu tjuṯangka tjakultjunkunytjaku. Nyara palulanguṟuṉa nyurampa puḻkaṟa pukuḻarira nyurampa Godala tjapilpai. Panya nyura ngaṉmanypa Jesuku walytjaringkunytjatjanungku ngayunya alpamilaningi munu nyura kuwari kuḻu alpamilalpai nyinanyi nguṟurpa wantinytja wiya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nyura Jesuku mulamularingkunyangka Godalu nyuranya kampa kutjupanu palumpa palyanyku waṟkarinytjaku. Ka ngayulu ninti panya Godalu mulapa nyuranya rawangku wiṟulkatinyi tiṯutjarangku, Mayatja Jesunya Christanya maḻaku pitjanytjakutu-wangkara. Munu nyara palula aṟalta nyuranya palyaṟa wiṟu mularmankukulta palula tjunguringkula tiṯutjara nyina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ṉa nyurampa puḻkaṟa mukuringanyi kurunpa winki. Palulanguṟuṉa nyuranya rawangku kulilpai. Panya Godaluṉi wiṟungku waṟka nyanga palunya ungu Tjukurpa Palya Jesunyatjara aṉangu tjuṯangka tjakultjunkunytjaku. Ka panya nyura kuḻu ngayunya alpamilaṟa Tjukurpa Palya para-tjakultjunangi. Kaṉa nyuranya rawangku pukuḻṯu kulilpai, panya nyura ngayunya tiṯutjarangku kulilpai wantinytja wiyangku munu panya nyura ngayuku mani iyalpai. Kaṉa palulanguṟu Tjukurpa Palya tjakultjunkupai aṉangu tjuṯangka, munuṉa mirpaṉtju tjuṯangku ngayunya katira kuutpangka wangkanyangka ngayulu Tjukurpa Palya tjanala kuḻu rapangku wangkapai tjana tjukaṟurungku kulintjaku. Munuṉa kuwari nyanga tjailangka nyinara rawangkuṯu tjukurpa palunyaṯu tjakultjunanyi aṉangu nyanga kutjupa tjuṯangka kuḻu. Ka panya nyura wiṟungku ngayunya rawangku kuliṟa alpamilalpai waṟka nyangatja palyan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wa, Godanya ninti panya ngayulu nyurampa puḻkaṟa alatjiṯu mukuringkupai kurunpa winki, panya Jesunya nyurampa mukuringkupai, palu puṟunypa.]]></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2026-09-01T13:16:32Z</dcterms:created>
  <dcterms:modified xsi:type="dcterms:W3CDTF">2026-09-01T13:16:32Z</dcterms:modified>
  <dc:title>Bible.com.au: Pilipaiku 1:1-30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