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iyamayaku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ya palulanguṟu piṟa kutju nguwanpa wiyaringkula aṉangu Jew uwankara malikitja tjuṯanguṟu paṯuringu, munuya mai wantira mantara walyku-walykungka tjarpangu munuya tjunguringkula tjituṟu-tjituṟu puḻka ngaṟangi tjanampa panya kuranguṟu. Munuyanku kura tjuṯa tjana palyantjatjanungku piiwiyaringkula Godala tjakultjunangi munuya wantinytjikitjangku kalkuningi. Munuya ngaṟala rawangku kuliningi Godaku tjukurpa tjanala nyakula wangkanyangka. Munuya palulanguṟu piṟuku ngaṟala Godanya rawangku wangkara waḻkuning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8 ]]></a:t>
            </a:r>
            <a:r>
              <a:rPr lang="en-US" b="1" sz="3000" spc="0" u="none">
                <a:solidFill>
                  <a:srgbClr val="000000">
                    <a:alpha val="100.00%"/>
                  </a:srgbClr>
                </a:solidFill>
                <a:latin typeface="Calibri"/>
              </a:rP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2026-06-09T23:13:37Z</dcterms:created>
  <dcterms:modified xsi:type="dcterms:W3CDTF">2026-06-09T23:13:37Z</dcterms:modified>
  <dc:title>Bible.com.au: Niyamayaku 9:1-38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