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yara palula aṟa aṉangu tjuṯa pitjanytjatjanu uwankara tjungu-ringu tjiṉṯu kutjungka. Ka wati tjukurtjara ini Itjuṟanya pakaṟa ngaṟangu aṉangu tjuṯangka kuranyu munu tjukurpa Godalu Mose-nya ungkunytja mantjiṟa aḻaṉu nyakula wangkanytjikitjangku. Kaya aṉangu uwankara aḻannyangka nyakula pakaṟa ngaṟangu. Ka Itjuṟalu wangkangu, “Godanyala waḻkunma katutja puḻkanya.”Kaya aṉangu tjuṯangku maṟa katuṉu munuya wangkangu, “Uwa mulapa.” Munuya tultjungaṟakatira Godanya waḻkuṉu.Ka wati panya Itjuṟalu Godaku tjukurpa nyakula wangkangi mungawinkinguṟu alatjiṯu munu kaḻaḻarinyangka kutju wiyaringu. Kaya aṉangu uwankarangku purkaṟangku kuliningi. Ka Itjuṟalu Godaku tjukurpa nyakula wangkanyangka wati tjukurtjara kutjupa tjuṯangku aṉangu tjuṯangka ngapartji utiṟa wangka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ya aṉangu tjuṯangku Godaku tjukurpa kuliṟa tjituṟu-tjituṟuringu munuya puḻkaṟa ulangi tjukurpa palunya rawangku wantinytjatjanungku. Ka Itjuṟalu ngali aṉangu tjuṯangka wangkangu, “Ulanytja wiyariwa munuya pukuḻarira ankula mai wiṟu waina kuḻu ngalkula tjikila, munu mai kutjupa aṉangu ngaḻṯutjara tjuṯa ungama tjana kuḻu ngalkula paḻtjaringkunytjaku. Nyangatja tjiṉṯu miḻmiḻpa Godaku, kaya tjituṟu-tjituṟurinytja wiya nyinama ka paluṟu nyuranya pukuḻmankuku. Ka nyara palulanguṟu nyura palumpa pukuḻarira kuṉpuringkuku.” Alatji ngali tjanala wangk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mulapaṯu ngurakutu pukuḻpa anu tjukurpa utingku kulintjatjanu munuya pukuḻṯu ngalkula tjikiningi, munuya ngaḻṯutjara tjuṯa kuḻu wangaṉarangku ung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8 ]]></a:t>
            </a:r>
            <a:r>
              <a:rPr lang="en-US" b="1" sz="3000" spc="0" u="none">
                <a:solidFill>
                  <a:srgbClr val="000000">
                    <a:alpha val="100.00%"/>
                  </a:srgbClr>
                </a:solidFill>
                <a:latin typeface="Calibri"/>
              </a:rPr>
              <a:t><![CDATA[Munuya tjiṉṯu tjuṯangku inmangka tjunguringkula Godanya rawangku waḻkuningi piṟa kutj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2026-06-14T08:21:06Z</dcterms:created>
  <dcterms:modified xsi:type="dcterms:W3CDTF">2026-06-14T08:21:06Z</dcterms:modified>
  <dc:title>Bible.com.au: Niyamayaku 8:1-18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