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presProps" Target="presProps.xml"/>
  <Relationship Id="rId8" Type="http://schemas.openxmlformats.org/officeDocument/2006/relationships/viewProps" Target="viewProps.xml"/>
  <Relationship Id="rId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636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iyamayaku 7:1-7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3 ]]></a:t>
            </a:r>
            <a:r>
              <a:rPr lang="en-US" b="1" sz="3000" spc="0" u="none">
                <a:solidFill>
                  <a:srgbClr val="000000">
                    <a:alpha val="100.00%"/>
                  </a:srgbClr>
                </a:solidFill>
                <a:latin typeface="Calibri"/>
              </a:rPr>
              <a:t><![CDATA[Kaya palulanguṟu aṉangu Jew panya ngaṉmanytju katinytja tjuṯa maḻaku wirkankunytjaku ngaṟangi ngura walytjangka Jerusalemala. Munuya ngura malikitja tjuṯanguṟu tjuṯa mulapa pitjangu nampa panya 50,000 nguwanpa munuya ngura walytjangka walytjangka wirkaṟa nyinang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2026-05-24T18:29:06Z</dcterms:created>
  <dcterms:modified xsi:type="dcterms:W3CDTF">2026-05-24T18:29:06Z</dcterms:modified>
  <dc:title>Bible.com.au: Niyamayaku 7:1-73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