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3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iyamayaku 5: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iyamayalu Aṉangu Ngaḻṯutjara Tjuṯa Alpamilan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ngulalta aṉangu panya wall-pa palyalpai tjuṯangku wangkara kuliningi alatji, “Tjinguṟu nganaṉa nyangangka nyinarampa mai wiya nyinaku, panya nganaṉa wall-pa nyangatja palyantjikitjangku nganampa kaana tjuṯa wantikatingu, munu panyala mai ukiṟi tjuṯa pakaltjingantja wiya pitjangu. Palulanguṟula kuwari walytja tjuṯangka maniku ngatjilpai mai payamilaṟa ngalkunytjikitjangku, munula walytja kutjupa tjuṯangka mani kutjupaku ngatjilpai Puutjaku panya mayatja ungkunytjikitjangku panya palumpa waṟka tjuṯangku nganaṉala tax mani palumpa mantjilpai. Ka panya kutjupa tjuṯangkula nganampa katja uṉṯalpa tjuṯa aṉangu kutjupa tjuṯangka manikitjangku tjalamilaṉu kaya tjanampa unytju waṟkarinyi. Ka nyara palula tjanalanguṟu nganaṉa puḻkaṟa tjituṟu-tjituṟurinyi. Utilanku panyatja ngapartji-ngapartjingku alpamilanma. Palu wiya, kutjupa tjuṯaya mukuringanyi nganaṉa tiṯutjarangku tjananya kutju mani maḻakungku ungkunytjaku.” Nyanga alatjiya wangkara kulining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Palu ngayulu tjukurpa nyangatja kuliṟa puḻkaṟa mirpaṉaringu munuṉa mayatja tjuṯa aḻṯira tjanala wangkangu alatji, “Nyura panya kutjupa tjuṯangka mani unytjungku unganyi maḻakungku payamilalkatinytjaku. Palu nyaaku nyura munkararinyi puḻka mulapa maḻakungku ungkunytjaku? Panya tjana puṯu ungkula katja uṉṯalpa aṉangu walytja kutjupa tjuṯangka tjalamilaṉi tjana manitjararingkula nyuranya maḻakungku payamilantjikitjangku. Nyangatja nyura ngunti palyantja.”Kaya wati panya mayatja tjuṯangku pilunpangku nyinara kuliningi ngunti tjana palyantjatjanung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1 ]]></a:t>
            </a:r>
            <a:r>
              <a:rPr lang="en-US" b="1" sz="3000" spc="0" u="none">
                <a:solidFill>
                  <a:srgbClr val="000000">
                    <a:alpha val="100.00%"/>
                  </a:srgbClr>
                </a:solidFill>
                <a:latin typeface="Calibri"/>
              </a:rPr>
              <a:t><![CDATA[Kaṉa wangkangu, “Nyanganguṟuya ngunti palyantja wiyangku wantima! Munu kutjupangku nyuranya puṯu maḻakungku payamilannyangkampa mapalkungku ungkunytjaku pauntjingaṟa wangkawiyangku wantima! Munu kulila tjanampa kaana panya, panya nyuranya puṯu maḻakungku payamilannyangka nyura tjanampa kaana tjuṯa mantjinu. Warpungkulaya tjananya maḻakungku uwa! Nyaaku nyura walytja tjuṯa tjituṟu-tjituṟu tiṯutjarangku palyaṉi? Utila uwankara tjungu pukuḻpa waṟkarima.” Alatji ngayulu mayatja tjuṯangka wangkang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ya kuliṟa palyanmanu munuya wangkangu, “Palya, nyuntu pala wangkanytjala nganaṉa kulinu munula kuwari tjukaṟurungku palyaṉi.”Kaṉa palulanguṟu wati tjukurtjara tjuṯa aḻṯingu palula tjanala tjunguringkunytjaku. Kaya pitjanyangka mayatja panya tjuṯangku tjukurtjara tjuṯangka miṟangka kalkuṉu ngayulu panya wangkanytjanya tjungungku palyantjikitjang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ṉa palula tjanala wangkangu, “Nyura kalkuntjatjanungku palyanma alatjiṯu, panya nyura kalkuntja nyangatja tjukaṟurungku palyalwiyangku wantinyangka Godalu uwankara nyuralanguṟu mantjilku nyura kanyintja uwankara, ka nyura maṟalpa alatjiṯu nyinaku.”Kaya aṉangu uwankarangku kuliṟa palyanmanu, “Uwa mulap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9 ]]></a:t>
            </a:r>
            <a:r>
              <a:rPr lang="en-US" b="1" sz="3000" spc="0" u="none">
                <a:solidFill>
                  <a:srgbClr val="000000">
                    <a:alpha val="100.00%"/>
                  </a:srgbClr>
                </a:solidFill>
                <a:latin typeface="Calibri"/>
              </a:rPr>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2026-06-28T12:01:30Z</dcterms:created>
  <dcterms:modified xsi:type="dcterms:W3CDTF">2026-06-28T12:01:30Z</dcterms:modified>
  <dc:title>Bible.com.au: Niyamayaku 5:1-19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