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yamayaku 3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nula palulanguṟu wall-pa panya palunya palyalkating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-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2026-09-01T13:16:55Z</dcterms:created>
  <dcterms:modified xsi:type="dcterms:W3CDTF">2026-09-01T13:16:55Z</dcterms:modified>
  <dc:title>Bible.com.au: Niyamayaku 3:1-32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