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912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iyamayaku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ṉa palula maḻangka tjiṉṯu kutjupa mayatja panya Tjuukitjiku waina katingu paluṟu tjikintjaku, munuṉa palunya ungkula palula itingka nyinakatingu yunpa tjituṟu-tjituṟu alatjiṯ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mayatjangku ngayunya nyakula tjapinu, “Nyaanguṟun yunpa nyanga alatji tjituṟu-tjituṟu nyinanyi?”Kaṉa wangkangu, “Wiya, nyara ngayuku tjamuku nguranguṟuṉa puḻkaṟa tjituṟu-tjituṟuringu, panya warmaḻa tjuṯangku iriti ankula ngura nyara palunya waḻi uwankara kaṯantaṟa kuraṉu, wall-pa puḻka kuḻu piḻuntanu. Ka kunyu palyantja wiya piḻulypaṯu ngaṟanyi.”Ka mayatja panya paluṟu wangkangu, “Kan ngayulu nyaantjaku mukuringanyi?”Kaṉa palula wangkangu, “Nyuntu ngayuku mukuringkulampaṉi palyanmara, kaṉa ankula palyala ngura nyara palunya.”Kaṉi mayatjangku kuliṟa pukuḻaringu munuṉi palyanmanu ankuny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Palu ngayulu piṟuku palula wangkangu alatji, “Wanyuṉi lita tjuṯa nyiringka walkatjuṟa uwa ngayulu mayatja kutjupa tjuṯa nguṟurpa nyakula ungkunytjaku. Kaya mantjiṟa nyuntu walkatjunkunytja panya nyakula ngayunya aṯunymankuku iwarangka tjanampa ngurawanu ankunytjaku. Munuṉi wanyu lita kutjupa kuḻu walkatjuṟa uwa wati panya nyuntumpa puṉu tjuṯa kanyilpainya ungkunytjaku. Munu alatji palula tjakultjura litangka ngayunya puṉu panya puḻka tjuṯa ungkunytjaku, kaṉa ngayuku tjungutja tjuṯa wangkaku mantjiṟa katinytjaku ngayuku tjamuku ngurakutu kaita panya tjuṯa waṟungku kampanytja uwankara piṟuku palyantjikitjangku.”Kaṉi mayatjangku mulapaṯu nyiringka walkatjuṟa ungu katinytjaku. Munu wati tjuṯa kuḻu wituṉu nyanytju winkitjara ngayula tjungu ankunytjaku Jerusalemalakutu. Kala mulapaṯu an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Palu Jerusalemala itingka wati kutjara nyinangi Tjanpalatanya pula Tapayanya. Paluṟu pula aṉangu Jew wiya nyinangi tjanala tjungutja wiya munu pula tjunguringkula wangkangi.Ka Tjanpalatalu wangkangi, “Wati, nyuntu kulinu?”Ka paluṟu ngapartji wangkangu, “Nyaa? Walangkuṉi wanyu wangka.”Ka Tjanpalatalu wangkangu, “Wiya, wati kutjupa kunyu pitjanyi nguṟurpa aṉangu nyanga Jew tjuṯa alpamilantjikitja.”Palu Tapayalu nyangatja kuliṟa mirpaṉarira wangkangi, “Nyaaku paluṟu pitjanyi nyanga nganampa ngurakutumpa?” Munu paluṟu pula ngayulu pitjanytja kuliṟa puḻkaṟa mirpaṉaring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6 ]]></a:t>
            </a:r>
            <a:r>
              <a:rPr lang="en-US" b="1" sz="3000" spc="0" u="none">
                <a:solidFill>
                  <a:srgbClr val="000000">
                    <a:alpha val="100.00%"/>
                  </a:srgbClr>
                </a:solidFill>
                <a:latin typeface="Calibri"/>
              </a:rPr>
              <a:t><![CDATA[Kala ngula wirkanu Jerusalemala panya mayatjangku iyantja tjuṯatjara. Munula kuwaripa nyinara pakuwiyaringangi tjiṉṯu maṉkurpa. Kaṉa palulanguṟu munga kultungka pakaṟa anu wati maḻpa maṉkurtjara, munuṉa para-ngaṟala wall-pa kaṯalypa nyangangi kaita kampanytja tjuṯa kuḻ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Munuṉa palulanguṟu mungawinki wati tjukurtjara tjuṯa munu mayatja tjuṯa kuḻu aḻṯira wangkangu tjanala, “Kulilaya! Ngura nyanga Jerusalemanya piḻukatingu alatjiṯu wall-pa winki, ngaḻṯutjara. Panya kaita tjuṯa kampara wiyaringu, ka waḻi uwankara kuḻukuḻu minya-minyantja alatjiṯu ngaṟala waṉinyi. Wanyula kuwari uriṟa wall-pa nyanga piḻuntankunytja munu kaita waṟungku kampanytjitja palyala maḻakungku. Panya Godanya nganampa ngaḻṯuringu mukulya puḻkanya, kaṉi palulanguṟu ngura panya Puutjaku mayatjangku wangkara iyaṉu nyuranya pitjala alpamilantjaku.”Kaya mayatja tjuṯangku ngayulu wangkanyangka kuliṟa palyanmanu munuya wangkangu, “Uwa, walangkula wanyu palyala kuwariṯ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Kaya wati maṉkurtu Tjanpalatalu, Tapayalu, Kitjimalu tjana kutjupangku tjakultjunkunyangka tjukurpa nyangatja kuliṟa puḻkaṟa ikaringangi munuya nganaṉanya pitjala kuraṟa pungangi alatji wangkara, “Nyaaku nyura nyanga alatji palyaṉi? Nyura tjinguṟu Puutjaku mayatjangka tungunpungkulampa palyaṉi paluṟu ngula pitjala pikangku pungkunytjaku-tawarampa.”Kaṉa tjanala wangkangu, “Wiya, nganaṉa mayatja kurantja wiya. Godalulanya nyangatja alpamilaṉi wall-pa nyangatja palyantjaku. Kala palula kulini munula kuwari palyalkatira alatjiṯu wiyalku. Palu nyura ngura nyangatja nguraṟa wiya, aṉangu malikitja tjuṯa nyinanyi. Ngura nyangatja nganampa nyurampa wi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2026-09-01T15:03:39Z</dcterms:created>
  <dcterms:modified xsi:type="dcterms:W3CDTF">2026-09-01T15:03:39Z</dcterms:modified>
  <dc:title>Bible.com.au: Niyamayaku 2:1-20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