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presProps" Target="presProps.xml"/>
  <Relationship Id="rId9" Type="http://schemas.openxmlformats.org/officeDocument/2006/relationships/viewProps" Target="viewProps.xml"/>
  <Relationship Id="rId1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6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iyamayaku 1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6 ]]></a:t>
            </a:r>
            <a:r>
              <a:rPr lang="en-US" b="1" sz="3000" spc="0" u="none">
                <a:solidFill>
                  <a:srgbClr val="000000">
                    <a:alpha val="100.00%"/>
                  </a:srgbClr>
                </a:solidFill>
                <a:latin typeface="Calibri"/>
              </a:rP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43 ]]></a:t>
            </a:r>
            <a:r>
              <a:rPr lang="en-US" b="1" sz="3000" spc="0" u="none">
                <a:solidFill>
                  <a:srgbClr val="000000">
                    <a:alpha val="100.00%"/>
                  </a:srgbClr>
                </a:solidFill>
                <a:latin typeface="Calibri"/>
              </a:rPr>
              <a:t><![CDATA[Munu palulanguṟula inma puḻka palyaṉu wall-pa panya palyaṟa wiyantjanya miḻmiḻmankunytjikitjangku Godaku miḻmiḻpa ngaṟanytjaku. Munula kuka pungkula tiliwakaṟa Godanya ungangi paluṟu nganampa pukuḻarinytjaku, munula inma inkara palunya waḻkuṟa pukuḻaringi. Kaya aṉangu kutjupa tjuṯangku pararinguṟu kuliningi nganaṉa inma inkara puḻkaṟa pukuḻariny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7 ]]></a:t>
            </a:r>
            <a:r>
              <a:rPr lang="en-US" b="1" sz="3000" spc="0" u="none">
                <a:solidFill>
                  <a:srgbClr val="000000">
                    <a:alpha val="100.00%"/>
                  </a:srgbClr>
                </a:solidFill>
                <a:latin typeface="Calibri"/>
              </a:rP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2026-05-24T18:30:12Z</dcterms:created>
  <dcterms:modified xsi:type="dcterms:W3CDTF">2026-05-24T18:30:12Z</dcterms:modified>
  <dc:title>Bible.com.au: Niyamayaku 12:1-47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