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presProps" Target="presProps.xml"/>
  <Relationship Id="rId7" Type="http://schemas.openxmlformats.org/officeDocument/2006/relationships/viewProps" Target="viewProps.xml"/>
  <Relationship Id="rId8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54207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yamayaku 11:1-36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ITJ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-3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end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6">
  <a:themeElements>
    <a:clrScheme name="Theme9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6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2026-11-01T09:36:41Z</dcterms:created>
  <dcterms:modified xsi:type="dcterms:W3CDTF">2026-11-01T09:36:41Z</dcterms:modified>
  <dc:title>Bible.com.au: Niyamayaku 11:1-36 (PITJ)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