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2972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yamayaku 11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2026-07-17T09:36:47Z</dcterms:created>
  <dcterms:modified xsi:type="dcterms:W3CDTF">2026-07-17T09:36:47Z</dcterms:modified>
  <dc:title>Bible.com.au: Niyamayaku 11:1-36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