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8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iyamayaku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9 ]]></a:t>
            </a:r>
            <a:r>
              <a:rPr lang="en-US" b="1" sz="3000" spc="0" u="none">
                <a:solidFill>
                  <a:srgbClr val="000000">
                    <a:alpha val="100.00%"/>
                  </a:srgbClr>
                </a:solidFill>
                <a:latin typeface="Calibri"/>
              </a:rPr>
              <a:t><![CDATA[Munula Godanya kalkuṟa nyiringka walkatjunu alatji, “Nganaṉa tjukurpa nyuntu Mosenya ungkunytjitja uwankara wangaṉarangku kuliṟa palyalku tiṯutjarangku.” Alatjila wangkara kalkuṉu munula nyiri panya palula nganaṉa ini tjuṯa walkatjuṟa waṉaṉu wati panya kuranyitja tjuṯangku kalkuntja panya palunya mulamulangku palyantjikitj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2026-06-28T12:09:11Z</dcterms:created>
  <dcterms:modified xsi:type="dcterms:W3CDTF">2026-06-28T12:09:11Z</dcterms:modified>
  <dc:title>Bible.com.au: Niyamayaku 10:1-39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