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presProps" Target="presProps.xml"/>
  <Relationship Id="rId10" Type="http://schemas.openxmlformats.org/officeDocument/2006/relationships/viewProps" Target="viewProps.xml"/>
  <Relationship Id="rId1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8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gayulu wati ini Niyamayanya munuṉa kuwari nyiri nyangangka tjakultjunanyi ngayulu palyantjatjanungku. Panya ngayulu ngaṉmanypa nyinangi ngura kutjupangka tawunu ini Tjuutjala, ka nyara palula-aṟangka wati ini Tjuukitjinya mayatja puḻka nyinangi ngura winkiku Israelku kuḻu, panya paluṟu ngura tjuṯa mulapa tjunguṟa mayatjangku kanyiningi ini Puutjanya. Ka ngayulu mayatja panya palumpa waṟkaripai nyinangi.Ka kutjupa-aṟa ngayulu ngura nyara Tjuutjala nyinanyangka ngayuku kuṯa Jerusalemalanguṟu maḻpa tjuṯatjara pitjangu. Kaṉa palunya nyakula puḻkaṟa pukuḻaringu munuṉa tjanala tjapinu, “Ngurangkampaya uwankara palya nyinanyi? Ka waḻi panya Jerusalemanya palya ngaṟany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wangkangu, “Wiya, nganampa walytja tjuṯaya tjituṟu-tjituṟu puḻka nyinanyi panya tjanampa tuṟapula puḻka rawa ngaṟanyi. Kaya nganaṉanya ngura ititja tjuṯanguṟu kuraṟa pungkupai. Ka wall-pa panya puḻka Jerusalemala kaṯalypaṯu ngaṟanyi munu kaita tjuṯa kuḻu waṟungku kampanytja ngaṟanyi, ka uwankara palyantja wiyaṯu kuwaripaṯu ngaṟ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gayulu nyangatja kuliṟa puḻkaṟa ulangi tjituṟu-tjituṟurira. Munuṉa tjiṉṯu tjuṯa mai ngalkuwiya nyinara Godala rawangku tjapiningi aṉangu Jew tjuṯaku. Alatjiṉa tjapin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1 ]]></a:t>
            </a:r>
            <a:r>
              <a:rPr lang="en-US" b="1" sz="3000" spc="0" u="none">
                <a:solidFill>
                  <a:srgbClr val="000000">
                    <a:alpha val="100.00%"/>
                  </a:srgbClr>
                </a:solidFill>
                <a:latin typeface="Calibri"/>
              </a:rPr>
              <a:t><![CDATA[“Mayatja God ilkaṟitja! Nyuntu panyan mayatja puḻka mulapa nyinanyi, kaya aṉangu uwankara nyuntumpa puḻkaṟa nguḻuringkupai. Ka panya aṉangu tjuṯangku nyuntumpa puḻkaṟa mukuringkula nyuntumpa tjukurpa wangaṉarangku kulinnyangka nyuntu tjanampa ngaṉmanytju kalkuntjatjanungku palyalpai alatjiṯu wantinytja wiyangku. Katju kuwari ngaḻṯuringama, munuṉi nyuntula tjapinnyangka kulinma. Panya nganaṉa Jew uwankarangku nyuntula puḻkaṟa tungunpungkula tjukurpa panya nyuntu Mosenya ungkunytjitja kuliṟa wantingu. Ka panyan Mosenya wangkara kalkuṉu alatji, ‘Aṉangu nyanga ngayuku walytja tjuṯa ngayula rawa tungunpungkunyangkaṉa tjananya ngura walytjanguṟu paiṟa iyalku, kaya wililyaraṟa ankuku ngura malikitja tjuṯakutu.’ Palu panya nyuntun kutjupa kuḻu kalkuṉu alatji, ‘Palu tjana tjinguṟu ngura pararinguṟu piiwiyaringkula ngayunya piṟuku kuliṟa wangaṉararingkunyangkaṉa tjananya maḻakungku katiku ngura walytjakutu ngayunya piṟuku waḻkuntjaku.’ Alatji panyan Mosenya wangkara kalkuṉu. Kala kuwari nyanga nyuntula puḻkaṟa tjapini nganaṉanya ngura walytjakutu maḻakungku katinytjaku. Ka wanyu ngayulu mayatja nyara Tjuukitjila kuwari waṟkarinyangkampa palunya kulintja kampa kutjupanama wangaṉararingkula ngayula kulintjaku.”Alatjiṉa Godala tjapini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2026-06-28T12:09:11Z</dcterms:created>
  <dcterms:modified xsi:type="dcterms:W3CDTF">2026-06-28T12:09:11Z</dcterms:modified>
  <dc:title>Bible.com.au: Niyamayaku 1:1-11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