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6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aku 8: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Kaya aṉangu uwankarangku ngalkula paḻtjaringu, panya aṉangu 4,000 nyinangi nyara palula. Kaya palula maḻangka nintintja tjuṯangku mai panya maḻaringkula ngarinytja tjuṯa para-uraṟa piti 7-ta tjunangi, ka piti uwankarangka tjaalyngaṟangu alatjiṯu. Ka Jesulu aṉangu panya tjuṯa ngurakutu wituṟa iyaṉ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pautangka tatinu nintintja tjuṯangka tjungu, munuya ngura ini Talma-nutjalakutu uṟungka ma-itipiringu.Paṟatji Tjuṯangku Miracle Palyantjaku Jesunya Uṉṯu-uṉṯun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Paṟatji tjuṯa pitjangu Jesulakutu munuya pitjala palula tjapiṟa pika-pikaringangi. Munuya wangkangu, “Wanyu nganaṉala miṟangka miracle kutjupa kutjupa witulya puḻkangku palyala nganaṉa nyakula nyuntunya mulapa kulintjaku alatji, ‘Munta, mulapa nyangatja Godalu iyantjanya.’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Jesulu nyangatja kuliṟa unngu tjituṟu-tjituṟurira ngaalyaraṉu munu wangkangu, “Nyaakuṉiya aṉangu nyangantu rawangku uṉṯuṉi miracle witulyangku palyantjaku nyakula ngayuku mulamularingkunytjikitjangku? Kulila! Mulamulangkuṉa nyurala wangkanyi, ngayulu nyurampa palyalwiyangku wantinyi alatjiṯ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palulanguṟu tjananya wantikatira pautangka tatinu palumpa nintintja tjuṯa kuḻu munuya uṟungka ma-itipiringi.Paṟatji Tjuṯaku Munu Iṟataku Yiitja(Matthew-ku 16:5-1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intintja tjuṯa watarkuringu mai panya pautangka tjunkunytjikitjangku munuya tampa kutju kanyiningi ngaṉmanytju tjunkuny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pautangka ankula Jesulu tjananya kulintjaku alatji wangkara nguḻutjunangi, “Purkaṟangkuya kulinma munuya kuliṟa wantima Paṟatji tjuṯaku yiitja munu wati panya Iṟataku kuḻ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ya nintintja tjuṯangku nyangatja kuliṟa tjanankulta wangkara kuliningi, “Nyaa nyangangku wangkanyi? Tjinguṟu nganaṉa mai wiya nyinanyangka paluṟu alatji wangkan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Jesulu nintingku kuliningi tjana nyanga wangkanytja munu tjanala tjapinu, “Nyaaku nyuranku wangkanyi mai wiya pitjanytjatjanungku? Nyura wanyu kuwaripaṯu ngurpa nyinanyi ngayunya kulintja wiya? Nyura wanyu ngukunypa pa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lilaya, nyura ngayunya palyannyangka nyanganyi, palu puṯulta nyura nyakula kulini. Munu nyura ngayulu wangkanyangka kulini, palu pina patingkulta nyura puṯu kulini. Nyura wanyu panyaku watarkurin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Piṟuku Aṉangu Winki Maingka Paḻtjantja(Matthew-ku 15:32-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mai kutjara maṉkurpaṉa kaṯantanu aṉangu 5,000-ku? Ka nyura piti yaaltjiṯungka panyatja mai mantangka maḻaringkula ngarinytja uraṟa tjaalyngaṟatjunu?”Kaya wangkangu, “Piti 12-pangkala uraṟa tjaalyngaṟatjun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Jesulu wangkangu, “Ka ngayulu mai panya 7 aṉangu 4,000-ku kaṯantankunyangka piti yaaltjiṯungka nyura panyatja uraṟa tjaalyngaṟatjunu?”Kaya wangkangu, “7-ta panyala tjaalyngaṟatjun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Jesulu wangkangu tjanala, “Ka nyura nyaanguṟu kuwaripangkuṯu puṯu kulini ngayulu Godalanguṟu pitjanytjitjaku?”Jesulu Wati Kuṟu Paṯi Aḻan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ya pautangka panya ankula ngura ini Pitjaitala wirkanu mantangka, kaya ngura nyara palula aṉangu kutjupa tjuṯangku wati kuṟu pati Jesulakutu wirkakatingu munuya palula ngatjinu wati palunya kuṟu kutjara pampuṟa aḻan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Jesulu wati panya palunya maṟa witiṟa uṟilkutu katingu tawununguṟu nganytjarpa. Munu palulanguṟu wiṯalytjunu wati palunya kuṟu munu palula maṟa tjunu munu palula tjapinu, “Nyuntu nyanganyi kutjupa kutjup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watingku panya ira-nyakula wangkangu, “Uwa ngayulu nyanganyi aṉangu tjuṯa paulypa, panya tjana puṉu puṟunypa ngaṟala waṉiny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Jesulu piṟuku maṟa tjunu kuṟungka, ka palulanguṟu kuṟu panya aḻaringu mulapa, ka paluṟu uti mulapalta nyangang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Jesulu palunya ngurakutu wituṟa wangkangu, “Tawunukutu maḻaku ankuwiyangku wantima.”Peterlu Jesunya Wangkanytja(Matthew-ku 16:13-20; Luke-aku 9:18-21)]]></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ya Jesunya nintintja tjuṯa kuḻukuḻu anangi ngura ini Tjiitjaṟiya-Pilipailakutu. Munu iwarangka ankula Jesulu tjanala tjapiningi alatji, “Wanyuṉiya tjakultjura. Aṉangu tjuṯangkuṉiya ngananya wangkany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ya wangkangu, “Tjarangkuntaya wangkapai John Baptistanya, kantaya tjara kutjupangku wangkapai Ilaitjanya, kaya tjara kutjupangku wangkapai nyuntu Godaku wangkatjara irititja kutjup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Jesunya ngura nyara palula para-ngaṟanyangka aṉangu tjuṯa mulapa pitjala palula piṟuku tjunguringu. Palu tjana mai kanyintja wiya ngalkunytjikitjangku. Ka Jesulu nyangatja nyakula palumpa nintintja tjuṯa aḻṯingu munu tjanala wangkang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wangkangu, “Palu nyura ngananya ngayunya wangkanyi?”Ka Peterlu wangkangu, “Nyuntun Christanya, panya Godalu kalkuṟa iyantjanya nganaṉanya wankaṟunkuny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Jesulu tjananya wangkangu aṉangu kutjupa tjuṯangka tjakultjunkuwiyangku wantinytjaku.Jesulu Ilunytjikitjangku Wangkanyt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nu Jesulu palumpa nintintja tjuṯangka nintiningi munu wangkangu, “Panya ngula wati kura tjuṯangku ngayunya Watiku Katjanya puḻkaṟa pikantankuku. Panya tjukurtjara kuranyitja tjuṯa, Moseku tjukurpa nintilpai tjuṯa munu wati tjiḻpi kutjupa tjuṯa kuḻu ngayuku puḻkaṟa kuraringkuku munuṉiya ma-ungkuku ngayunya pungkula iluntankunytjaku. Palu ngayulu ilunytjatjanu tjiṉṯu kutjara ngaṟala wiyaringkunyangka piṟuku wankaringkula pakal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atji paluṟu utingku tjanala wangkangi, ka Peterlu palunya katingu mauṉṯalpa munu palula alatji wangkara painingi, “Wanti! Nyaakuntaya unytjungku alatjiṯu iluntanku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Jesulu pinkuraraṟa palumpa nintintja tjuṯangka miṟangka Peternya painu munu wangkangu, “Ngayulanguṟu ara! Nyuntun mamu, munun Satanta kuliṟa wangkanyi. Nyuntun aṉangungku kulintjitja kutju kulini, Godalu kulintjitja kulintja wiyang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 palulanguṟu Jesulu aṉangu tjuṯa aḻṯingu nintintja tjuṯangka tjunguringkunytjaku munu tjanala uwankarangka wangkangu, “Kutjupangku ngayunya waṉantjikitja mukuringkulampa uti paluṟu walytjangku kuliṟa palyantja wiyangku wantima, munu ngayunya kutju kuliṟa waṉanma. Tjinguṟuya nyuranya iluntankuku ngayunya waṉannyangka, palu nyangatja palya, nyura uti ilunytja kuliṟa nguḻuringkuwiyangku wantima munu ngayunya tungun-tunguntu waṉanma tiṯutjarang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ṉangu kutjupangku tjinguṟu alatji kulilku, ‘Wanyu kaṉatju ngayulu walytjangku aṯunymanama mantangka nyanga rawa wanka nyinanytjikitjangku.’ Palu alatji kuliṟa paluṟu ngayunya wantinyi, ka Godalu palunya ngula ilunyangka puṯu wankaṉi palula tjunguringkula tiṯutjara nyinanytjaku. Ka aṉangu kutjupangku tjinguṟu alatji kulilku, ‘Wanyu kaṉa nguḻuringkuwiyangku Godanya tiṯutjarangku waṉanma, kaṉi palya kutjupangku ngayunya iluntankuku palunya waṉaṟa Tjukurpa Palya aṉangu tjuṯangka wangkanyangka.’ Ka alatji kulinnyangka Godalu ngula ilunyangka palunya wankaṟa pakaltjingalku palula tjungu tiṯutjara wanka nyinanytja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alu aṉangungku mantatja tjuṯaku mukuringkula winki mulapa mantjiṟa kanyiṟampa ngula paluṟu ilura nyaaringkuku? Wiya, paluṟu ilura kawankatiku, panya paluṟu mantatja wiṟu tjuṯaku mukuringkula Godanya wantingi, ka mantatja tjuṯangku palunya puṯu wankaṟunanyi Godala tjunguringkula tiṯutjara nyinanytja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anya Godalu aṉangu kutjupa mantatja tjuṯa ungkunyangka puṯu wankaṟunanyi wanka tiṯutjara nyinanytjaku. Tjinguṟu puḻka mulapa ungkunyangka Godalu puṯuṯu palunya wankaṟunany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anya kuwariya aṉangu tjuṯa kura puḻka nyinanyi munuya ngayunya wantinyi alatjiṯu. Ka tjinguṟu aṉangu kutjupa ngayuku tjukurpa kuliṟa ngayuku mulamularingkunytjikitja kuṉṯaringanyi aṉangu tjuṯangka miṟangka munu ngayunya wantinyi, ka palu puṟunypaṯu ngula ngayulu Watiku Katjangku pitjala palunya ngapartji wantiku ngayuku kuṉṯaringkunyangka. Panya nyara palula aṟa ngayulu Mamalanguṟu pitjaku pitalytji witulya puḻka, angelpa wiṟu tjuṯangka tjungu munuṉa ngayulu ngapartji ngayuku kuṉṯaringkupai tjuṯa wanti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ulu ngaḻṯuringanyi aṉangu nyanga tjuṯaku panya ngayulaya tjungu nyinangi tjiṉṯu maṉkurpa munuya kuwari nyanga mai kanyintja wiya alatjiṯ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jinguṟuṉa tjananya paḻtjatjiratja wituṟa iyalku, kaya iwarangka ankula nguṟurpaṯu mai wiya kuṟu pilyurukatira punkalku panya kutjupa tjaraya ngura pararinguṟu pitja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nintintja tjuṯangku palula wangkangu, “Wiya nyangatja parari, kala yaaltjingka mai puḻka mantjilku aṉangu nyanga tjuṯa paḻtjantjikitja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Jesulu tjanala tjapinu, “Palu mai tampa yaaltjiṯu nyura wanyu kanyini?”Kaya wangkangu, “7-p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Jesulu aṉangu tjuṯa wangkangu mantangka nyinanytjaku. Munu palulanguṟu tampa panya 7 mantjiṟa Godanya waḻkuṟa wangkangu, “Wiṟungkulanyan mai nyangatja ungu.” Munu kaṯantara nintintja tjuṯa ungu aṉangu tjuṯa para-ungkunytjaku. Kaya mantjiṟa aṉangu tjuṯa para-unga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ya kuka antipina maṉkurpa kuḻu kanyiningi. Ka Jesulu kukanguṟu kuḻu pukuḻarira Godanya waḻkuṉu munu nintintja tjuṯa ungu para-ungkunytjaku.]]></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2026-05-24T18:29:47Z</dcterms:created>
  <dcterms:modified xsi:type="dcterms:W3CDTF">2026-05-24T18:29:47Z</dcterms:modified>
  <dc:title>Bible.com.au: Markaku 8:1-38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