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wangkangu, “Kulilaya. Nyura Godaku tjukurpa kuliṟa wantinyi, munu nyura tjamupitingku wangkanytja kutju kuliṟa palyaṉ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yuranku walytjangku ninti puḻkangku-palku kuliṟa Godalu wituntjitja tjuṯa kuliṟa wantipai nyurampa tjamupitingku wangkanytjitja kutju palyantjikitjang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Godaku tjukurpa Moselu wangkanytja ngaṟanyi alatji, ‘Nyura mamangka ngunytjungka wangaṉarangku kulinma.’ Munu piṟuku paluṟu wangkangu alatji, ‘Aṉangu kutjupangku mama ngunytju warkinyangkampa palunya pungkula iluntan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Palu nyura tjukurpa nyanganpa kampa kutjupankunpai. Tjinguṟu aṉangungku palumpa mamangka ngunytjungka wangkaku alatji, ‘Nyangatjaṉa kutjupa kutjupa kanyini nyupalinya ungkula pukuḻmankunytjikitjangku, palu wiya, puṯuṉa nyupalinya unganyi panya ngaṉmanytjuṉa Godanya kalkuṉu palumparinytjaku.’ Ka alatji wangkanyangka nyura palyanmankupai, ka aṉangu paluṟu puṯu unganyi mama ngunytju wiṟuṟa kanyintjikitj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panya Godalu wangkangu mamangka ngunytjungka wangaṉarangku kulintjaku, ka nyura tjukurpa palatja wiyanmananyi munu nyurampa tjukurpa kutju wangaṉarangku kuliṟa palyantjaku wangkanyi. Uwa, nyura aṉangu tjuṯa rawangku Godalu wituntjitja tjuṯa kuliṟa wantinytjaku wituwitulpai tjukurpa tjamupitingku wangkanytjitja kutju kulintjaku.” Alatji Jesulu tjanala wangkangi wati panya Paṟatji tjuṯangka munu Moseku tjukurpa nintilpai tjuṯangka kuḻu.Nyaangku Aṉangu Kuralp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Jesulu piṟuku aṉangu tjuṯa aḻṯingu, kaya ilaringu palula kulintjikitja. Ka paluṟu tjanala wangkangi alatji, “Ngayulaya kulila munuya nintiriw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Panya maingku kukangku nyura ngalkunyangka nyuranya puṯu kuraṉi kura palyantjaku. Panya nyura unngu walytjangku kura kuliṟa kutju kuraringkupai munu panya kura wangkapai. Nyara palulanguṟu nyura puṯu Godanya waḻkulpai, kura unngu walytjangku kuliṟa, panya nyara palula unngunguṟu pakaṟa nyuranya kuralpai. Palu nyara maingku kukangku ma-tjarpara nyuranya puṯu kuralp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languṟu aṉangu tjuṯangka wangkara wiyaringkula Jesunya waḻingka tjarpangu. Kaya palumpa nintintja tjuṯangku palula tjapiningi tjukurpa panya palunya tjanala uti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Jesulu wangkangu tjanala, “Nyura kuḻu wanyu puṯu kulini nyangatja? Panya kutjupa kutjupa tjuṯangku aṉangu tjuningka tjarpara puṯu palunya kuraṉi kuraringku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mai ngalkunyangka kurunta wirkankunytja wiya tjuningka kutju tjarpara ngaripai mauṉṯalpa munu palulanguṟu kutjupawanu ma-pakaṟa wiyaringkupai uṟilta.” (Tjukurpa nyangatja wangkara paluṟu palyanmanu mai kuka kutjupa kutjupa uwankara ngalkunytjaku kutjupa tjara kuranmankula wantinytjaku wi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Paṟatji Tjuṯa Munu Moseku Tjukurpa Nintilpai Tjuṯa Wangkara Pai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palulanguṟu wangkangu, “Palu aṉangungku walytjangku kura palyantjikitjangku kuliṟa kutju kura palyalp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aṉangungku kura tjuṯa unngu kulintjatjanungku kura tjuṯa palyalpai, panya paluṟu kura palyantjikitjangku rawangku kulilpai, munu pala palulanguṟu tjuṯangka pirtjipai, munu walytjatjara kutitjunkupai, aṉangu iluntankupai, munu kuri walytjatjarangka ngarip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paluṟu kura rawangku kulintjatjanungku manyuringkupai, munu kura kutjupa kutjupa tjuṯa rawangku palyalpai. Paluṟu aṉangu kutjupa ngunti kuralpai, munu kutjupa kutjupa tjuṯa kuṉṯawiyangku palyalpai munu nyaṟaringkupai munu tjaalymaṟa aṉangu kutjupa ngukaṟa wangkapai, kaṉany-kaṉanytju wangkapai, munu kawakawa alatjiṯu nyinap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wa, kura nyanga palunya tjananya aṉangungku unngu kulilpai kura palyantjikitjangku munu nyara palulanguṟulta kuraringkula Godanya puṯu waḻkulpai kura nyanganpa unngu kuliṟa palyantjatjanungku.” Alatji Jesulu tjanala wangkangi palumpa nintintja tjuṯangka kutju.Minyma Ngura Kutjupitja Jesuku Mulamularingkuny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palula maḻangka Jesunya anu ngura ini Tayala itingka nyinara pakuwiyaringkunytjikitja munu wirkaṟa waḻingka tjarpangu aṉangu tjuṯangku palunya nyakula palulakutu pitjanytjaku-tawara. Palu tjanaya ngaṉmanytju nyang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minyma kutjupangku paluṟu pitjanyangka kuliṟa mapalku palulakutu pitjangu munu palula tjinangka tultjungaṟakatira palula ngatjinu, panya palumpa uṉṯalpa mamutjara nyinang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inyma nyara paluṟu Jew wiya ngura ini Panitjiyalanguṟu. Munu minyma paluṟu Jesula puḻkaṟa ngatjiningi palumpa uṉṯalpanguṟu mamu pain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 Jesulu wangkangu palula, “Wiya ngayulu Jew tjuṯaku palyantja wiyaṯu, munuṉa nyaaku ngura kutjupitja Jew wiya tjuṯaku-waraṟa palyalku? Panya ngunytjungku tjitji tjuṯaku mai tjanalanguṟu mantjiṟa papa tjuṯa ungkunytja wiya tjana-waraṟa ngalkula paḻtjaringkunytjaku.” Nyanga alatji paluṟu wangkangu arkaṟa minyma panya palula paluṟu ngapartji wangkanyangka kulintjikitjang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minymangku ngapartji wangkangu, “Uwa mulapa mayatja, palu panya papa tjuṯangku taipula unngu nyinara tjitji tjuṯaku mai tjukutjuku tjuṯa punkaṟa ngarinyangka ngalkup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Jesulu wangkangu minyma panya palula, “Nyuntu wiṟu mulapa wangkangu ngayula. Palya maḻaku ara munu nyawa, panya mamungku nyuntumpa uṉṯalpa wantikating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gula wati Paṟatji tjuṯa munu Moseku tjukurpa nintilpai kutjupa tjuṯa kuḻu Jerusalemalanguṟu Jesunya nyakunytjikitja pitjangu, munuya palula para-ngaṟala aṟintaṟa waṉaṉ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palula maḻangka minyma panya maḻaku anu ngurakutu munu nyangu palumpa uṉṯalpa palyaringkula piitangka ngarinyangka mamungku wantikatira ankunyangka.Jesulu Pina Pati Aḻant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lulanguṟu Jesulu ngura Tayanya wantikatingu munu alinytjaralku anu ngura Tjaitantakutu munu nyara palulanguṟu kakaraṟalku anu munu uḻpaṟiralku piṟuku anu ngura nguṟuritja tjuṯawanu munu wirkanu uṟu Galileela uḻpaṟira-pitinypa panya manta nyara palula ngura tawunu 10-pa ngaṟang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nyara palula aṉangu kutjupa tjuṯangku palulakutu katingu wati kutju pina pati, tjaa kuḻu pati. Munuya Jesunya puḻkaṟa ngatjiningi palula maṟa tjunkula palyaṟungun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Jesulu wati palunya mauṉṯalpa katingu aṉangu tjuṯanguṟu munu maṟa palula pina unngu tjunu, munu paluṟu maṟangka wiṯalytjuṟa wati palunya tjaḻinypa pampuṉ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ilkaṟi ira-nyakula puḻkaṟa ngaalymaṟa wangkangu, “Pina aḻariw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wati panya mapalku alatjiṯu pina panya aḻaringu munu kuliṟa wangkapairingu, munu uti alatjiṯu wangkangi wati panya paluṟ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Jesulu aṉangu tjuṯa wangkara painingi kutjupa tjuṯangka tjakultjunkunytja wiyangku wantinytjaku. Panya paluṟu rawangku tjananya painingi, palu tjana rawangkuṯu tjakultjunangi aṉangu kutjupa tjuṯangk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ya aṉangu tjuṯangku paluṟu palyannyangka nyakula puḻkaṟa urulyaraningi, “Awari, mulapa nyangatja.” Munuya wangkangi, “Nyangangku kutjupa kutjupa uwankara wiṟu mulapa palyalpai, panya paluṟu pina pati kulintjaku palyalpai munu tjaa pati wangkanytjaku palyalpaiṯ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ya nyangangi Jesuku nintintja tjuṯangku mai ngalkunyangka. Palu paluṟu tjana tjamutja-aṟangka maṟa paltjintja wiyangku ngalkuni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jaka panya Paṟatji tjuṯangku munu Jew kutjupa uwankarangku kuḻu mai ngalkunytjikitjangku ngaṉmanytju maṟa paltjilpai tjamutja-aṟ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tjana tjuwangka mai tjuṯa payamilaṟa ngurakutu katira mai palunya tjananya kuḻu paltjilpai-waraṟa aṟa palu puṟunypaṯu munuya palulanguṟu kutju ngalkupai. Nyanga alatji tjana tjamutja aṟa tjukaṟurungku palyalpai, munuya aṟa kutjupa tjuṯa kuḻu tjukaṟurungku palyantjikitjangku walpayaṯa, piti, wayatjara kuḻukuḻu uwankara paltjilpai kilina ngaṟanytjaku. Munuya rawangku kulilpai aṟa nyanga palu puṟunypa tjuṯa palyantjikitj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Paṟatji panya tjuṯangku munu wati Moseku tjukurpa nintilpai tjuṯangku kuḻu Jesula wangkangu alatji, “Nyaakuya nyuntumpa nintintja tjuṯangku tjamuku tjanampa aṟa tjuṯa wangaṉarangku kuliṟa palyantja wiyangku wantinyi munuya maṟa paltjilwiyangku ngalku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esulu wangkangu tjanala, “Nyura kata kampa kutjara. Panya iriti Godaku wangkatjarangku Aitjayalu tjukaṟurungku walkatjunu nyuranyatjara Godalu wangkanytja alatji,‘Aṉangu nyangantuya ngayunya winpinpingku kutju waḻkulpai,panya tjana kurunpa winkingku ngayunya waḻkuntja wiya alatjiṯ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jana ngayunya unytjungku kutju waḻkulpai.Panya tjana aṟa tjuṯa walytjangku kuliṟa nintilpai tjukurpa aṉangitja tjuṯa, ngayulanguṟu wiya.’ ”]]></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2026-06-28T12:01:30Z</dcterms:created>
  <dcterms:modified xsi:type="dcterms:W3CDTF">2026-06-28T12:01:30Z</dcterms:modified>
  <dc:title>Bible.com.au: Markaku 7:1-37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