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0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paluṟu tjana tjuṯa-aṟangku Jesula ngatjiningi ngura nyara palulanguṟu paiṟa iyalwiyangku wanti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ngura nyara palula itingka pikipiki winki mulatu 2,000-tu ngaṟala ukiṟi para-ngalkuningi puḻi paṉṯang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mamu tjuṯangku Jesula ngatjinu alatji wangkara, “Wanyulanya witula pikipiki nyara tjuṯakutu, kala nyara palula tjanala tjarp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tjananya palyanmanu. Kaya watinguṟu panya pakaṟa pikipiki tjuṯangka tjarpangu, kaya mamu tjuṯa tjarpanyangka pikipiki panya winki mulapa puḻi-waraṟangka tjaṟukutu wirtjapakaṟa uṟungka wala winki tjarpangu munuya kaṟulukatira uwankara wiyarin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ya wati panya pikipiki kanyilpai tjuṯangku nyangatja nyakula wirtjapakaṉu tawunukutu ngura kutjupa tjuṯakutu kuḻu munuya aṉangu tjuṯangka para-wangkangi. Kaya kuliṟa pitjangu nyakunytjiki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pitjala nyangu Jesunya munu wati panya ngaṉmanypa mamutjara nyinanytjanya palula tjungu nyinanyangka mantaratjara, panya wati paluṟu kata palyaringkula nyinangi pilunpa. Kaya nyakula puḻkaṟa nguḻuringu Jesu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pikipiki kanyilpai tjuṯangku wati panya mamutjara palyaringkunytja nyakunytjatjanungku tjanala tjakultjunangi, pikipiki tjuṯa ilura wiyaringkunytja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ya palulanguṟu aṉangu tjuṯangku wangkangi Jesula paluṟu ngura tjanampa wantikatira ankuny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Jesunya pautangka tatinnyangka wati panya paluṟu ngatjiningi palula, “Nyuntulaṉa tjungu an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Jesulu palunya markuṉu munu wangkangu, “Ngurakutu maḻaku ara munu nyuntumpa walytja tjuṯangka tjakultjura Mayatjalu nyuntumpa puḻkaṟa ngaḻṯuringkula nyuntunya palyaṟungun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Wati Mamu Tjuṯatjara Palyaṟungu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mulapaṯu paluṟu ankula para-ngaṟangi manta panya ngura tawunu 10-tjarangka munu Jesulu palunya palyantja aṉangu tjuṯangka para-tjakultjunangi, kaya kuliṟa puṯu nguwanpa kuliningi, “Mulapa nyangatja?”Tjaiṟatjaku Uṉṯalpa Munu Minymangku Jesunya Pampun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yara palulanguṟu Jesunya tjana maḻaku ma-itipiringu pautangka uṟungka kampa wiluṟaralku. Ka uṟu nyara palula tjartjarpa kampa kutjupa aṉangu winki mulapa palula tjungu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Ka nyara palula wati tjukurtjara ini Tjaiṟatjanya wirkanu. Wati nyara paluṟu panya waḻi inmatjaku mayatja nyinangi ngura nyara palula, munu paluṟu Jesunya nyakula palula tjinangka itingka tultjungaṟakatira kurunpa winkingku ngatjiningi wangkara, “Ngayuku uṉṯalpa kungkawaṟa tjukutjuku pika puḻka ngarinyi munu nguwanpa ilunyi. Wanyu pitjala maṟangku pampula ka palyaringkula wankariw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Jesulu kuliṟa palula tjunguringkula anu.Kaya aṉangu winki mulatu palunya waṉaningi munuya ila-ila ankula palunya utjuning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nyara palula aṉangu tjuṯangka nguṟur-nguṟurpa minyma kutjupa pika milkaḻitjara ngaṟangi. Minyma nyara paluṟu pika rawa ngaṟangi 12 yiyangka tjiṉṯu win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ṟu ngangkaṟi kutjupa kutjupa arkaṟa mani puḻkangka payamilaningi palunya palyaṟunguntjaku, palu puṯuya palyaningi, ka mani palumpa wiyaringu. Ka pika panya paluṟu tjukutjukuringkunytja wiya puḻkari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Ka minyma paluṟu Jesunya pitjanyangka kulinu munu aṉangu tjuṯangka nguṟurpa pitjala palula tjaṉawanu ilaringkula kuliningi, “Wanyuṉatju mantara palumpa pampula munuṉatju palyariwa.” Munu paluṟu pampuṉ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antara pampunnyangka pika panya paluṟu kuwariṯu mapalku wiyaringu. Ka paluṟu unngu walytjangku kuliningi, “Ai, pika ngayuku wiyaring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Jesulu unngu kulinu palumpa mantara pampunnyangka, panya witulya palumpa palulanguṟu pakaṉu. Ka pinkuraraṟa aṉangu tjuṯangka tjapinu, “Nganalu ngayuku mantara pampuṉ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mpa nintintja tjuṯangku wangkangu, “Palu aṉangu nyanga tjuṯan nyanganyi utjunnyangka? Nyaakun kutju ankula-palku para-tjapini kutjupangku pampu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nyara palula maḻangka mantangka ma-wirkanu kampa kutjupa kakaraṟa ngura puḻkangka ini Kaṟatj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Jesulu wantinytja wiyangku para-nyangangi alatjiṯu nyakunytjikitjangku, “Nganaluṉi panyatja pampuṉ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minymangku panya paluṟunku palyaringkunytjatjanungku kuliṟa utiringu Jesula munu puḻkaṟa nguḻuringkula tjititingkula palula tjinangka tultjungaṟakatingu munu uwankara palula utingku tjakultjun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Jesulu wangkangu palula, “Wiya palya, nyuntu ngayuku mulamularingkula palyaringu. Ara kurunpa pukuḻarira, munu tiṯutjara pika wiya palya nyina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 Jesulu tjanala kuwaripangkuṯu ngaṟala wangkanyangka wati maṉkurpa wirkanu Tjaiṟatjaku nguranguṟu munuya wangkangu Tjaiṟatjala, “Alatjiṯu wanti nintilpainya ngunti katinytjaku-tawara. Alatjiṯun purkutjararing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Jesulu tjana wangkanyangka kuliṟa wantingu munu wati panya Tjaiṟatjala wangkangu, “Puḻkaṟa kulilwiyangku wantima munu mulamulariwa kutj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unu paluṟu aṉangu kutjupa tjuṯa markuṉu nyinanytjaku munu Peternya, Jamesanya Johnnga tjananya kutju kating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unuya ankula Tjaiṟatjaku waḻingka uṟilta wirkanu munuya nyangu aṉangu tjuṯa puḻkaṟa ulara mirawakaṟa waṉinyangk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0 ]]></a:t>
            </a:r>
            <a:r>
              <a:rPr lang="en-US" b="1" sz="3000" spc="0" u="none">
                <a:solidFill>
                  <a:srgbClr val="000000">
                    <a:alpha val="100.00%"/>
                  </a:srgbClr>
                </a:solidFill>
                <a:latin typeface="Calibri"/>
              </a:rPr>
              <a:t><![CDATA[Ka Jesulu yaatangka ma-tjarpara tjanala wangkangu, “Nyaanguṟu nyura mirawakaṟa puḻkaṟa ulanyi? Tjitji nyangatja ilunytja wiya, kunkunpa ngarinyi.” Kaya alatji kuliṟa Jesunya anaṟa ikaringangi ngunti wangkanyangka-palku.Ka tjananya uwankara uṟilkutu pakaltjingaṉu munu tjitjiku mama ngunytju munu nintintja panya maṉkurpa kutju katingu munuya palumpa ruumangka tjarpangu tjitji panya ngarinytjalakut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unu Jesulu tjitji panya maṟa witiṟa wangkangu, “Tjitji awa, wangkanyiṉanta, pakal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 mapalku pakaṟa para-ngaṟangi. (Tjitji paluṟu panya kungkawaṟa tjukutjuku 12 yiya kutju.) Kaya panya Jesula tjungu tjarpanytjatjanungku tjitji panya wankaringkula para-ngaṟanyangka nyakula urulyaraningi, “Awari, mulapa nyangatja ilunytjatjanu wankarin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nya pautanguṟu ukalingkula ngaṟanyangka wati mamu tjuṯatjara palulakutu ngalya-wirtjapakaṉu kuḻpinguṟ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Ka Jesulu tjitjiku panya mamangka ngunytjungka wangkangu, “Kulila pula! Nyupali nyangatja nyakunytjatjanungku aṉangu tjuṯangka tjakultjunkunytja wiyangku wantima. Palya! Palu kuwari pula mai uwa tjitji nyanga paluny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nya ngura nyara palula kuḻpi tjuṯa ngaṟangi miri tjuṯa tjunkupai. Ka wati nyara paluṟu ngura pala palula nyinapai kuḻpingka. Panya palunyaya aṉangu tjuṯangku ngaṉmanytju witiṟa tjiinangka karpilpai palumpa nguḻuringkula. Tjuṯa-aṟangkuya tjina maṟa kuḻu karpiningi, ka paluṟu kaṯantanangi alatjiṯu munu ayana tjina karpintja panya kaṯantaṟa araltjanangi alatjiṯu. Wati paluṟu panya kuṉpu puḻka mulapa, kaya palunya puṯu witiṟa karpiningi munuya puṯu palyaringkunytjaku palya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ṟu kaḻaḻa mungangka tiṯutjara kuḻpi tjuṯangka para-ngaṟapai puḻi katu kuḻukuḻu munu paluṟu mirara paluṟunku walytjangku puḻingka aṯuṟa miṟi wilypanpungkup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wati nyara paluṟu pararinguṟu nyangu Jesunya pautanguṟu waṟarakatira ngaṟanyangka munu palulakutu wirtjapakaṟa tultjungaṟakat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Ka Jesulu mamu panya palula unngu nyinanytjanya painu watinguṟu panya pakantjaku. Ka wati unngunguṟu puḻkaṟa mirara wangkangu, “Jesu, nyuntu God Katutja puḻkaku katja. Ngayunya nyaantjikitjan pitjangu? Palu wanyuṉi pikantankuwiyangku wantima munuṉi Godala miṟangka kalkula wanti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Jesulu palula tjapinu, “Palu nyuntu wanyu ini ngananya?” Ka wangkangu, “Ngayulu ini Tjuṯanya panya nganaṉa mamu tjuṯa mulapa wati nyanga palula nyinanyi.”]]></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2026-06-09T23:12:50Z</dcterms:created>
  <dcterms:modified xsi:type="dcterms:W3CDTF">2026-06-09T23:12:50Z</dcterms:modified>
  <dc:title>Bible.com.au: Markaku 5:1-43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