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6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aku 4: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uṉinypa kutjupa tjara waṉinyangka manta palyangka punkaṉu munu mapalku pakaṟa puḻkaringkula maitjararingu, tjara kutjupa 30-tjararingu, tjara kutjupa 60-tjararingu, ka tjara kutjupa 100-tjararin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Jesulu tjukurpa wangkara wiyaringkula piṟuku wangkangu tjanala alatji, “Uwa, nyura pina aḻangku kuliṟampa ngalya-kulinma tjukurpa nyanga ngayulu kuwari nyurala wangkanytja.”Tjukurpa Uṉinytjaranguṟu Utin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aṉangu tjuṯa ngurakutu ankunyangka nintintja tjuṯangku munu aṉangu tjara kutjupangku Jesula tjapiningi tjukurpa panya palunya uti mulapa tjakultjunkunytjaku palula tjan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aluṟu tjanala wangkangi, “Uwa, ngayulu nyurala kutju Godaku tjukurpa kumpilitja utiṟa wangkanyi, tjukurpa panya Godalu aṉangu tjuṯa mayatjangku walytjanmaṟa kanyinytjatjara. Palu aṉangu kutjupa tjuṯangkaṉa tjukurpa aṟa kutjupa kutjupa tjuṯatjara wangkapai kitikiti nguwanp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paluṟu tjana rawangku nyakula puṯu nyanganyimunuya rawangku kuliṟa puṯu alatjiṯu nintiringanyi.Palu utiya tjana kuliṟa mulamularingama munuya Godalakutu maḻaku aṟuringama,ka Godanya tjanampa kalyparingama.Palu paluṟu tjana mulamularingkunytja wiya alatjiṯu nyina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Jesulu tjanala wangkangu alatji, “Nyaanguṟu nyura puṯu kulini tjukurpa nyanga uṉinypatjara? Tjinguṟu nyura tjukurpa nyangatja puṯu kuliṟampa tjukurpa kutjupa tjuṯa kuḻu puṯuṯu kulini.” Munu palulanguṟu Jesulu tjukurpa palunya tjanala utiṟa tjakultjunu alatj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ti kaana kanyilpaingku uṉinypa waṉinyi, ka palu puṟunypa wati tjukurtjarangku Godaku tjukurpa tjakultjunkupai aṉangu tjuṯangku kulin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uṉinypa panya iwarangka punkaṟa ngarinytja alatji, panya wati tjukurtjarangku Godaku tjukurpa wangkanyangka aṉangu tjuṯangku kulini, ka mamu Satantu pitjala tjulyaṉi tjanalanguṟu, kaya mapalku watarkurin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aṉangu tjara kutjupa nyinanyi panya manta puḻitjarangka punkantja puṟunypa panya tjana tjukurpa kuliṟa mulamularingkula pukuḻarip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tjinguṟu kutjupa tjuṯangku tjananya mulamularingkunyangka analku munu pungkuku, kaya paluṟu tjana mapalku Godalanguṟu paṯuringkula watarkuri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jukurpa Uṉinypa Tjunkula Waṉa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aṉangu tjara kutjupa panya uṉinypa manta tjilkatjarangka punkantja puṟunypa nyinanyi, panya paluṟu tjana tjukurpa kulilp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mantatja kutjupa kutjupa tjuṯa puḻkaṟa kuliṟa wiṟu tjuṯa kanyintjikitja mukuringkupai mani puḻka kuḻu munuya nyanga palula tjanalanguṟu Godaku tjukurku watarkurinyi munuya wiṟu tjuṯa Godaku puṯu palyaṉ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aṉangu kutjupa tjuṯa panya uṉinypa manta palyangka punkantja puṟunypa nyinanyi. Nyara paluṟu tjana tjukurpa wangaṉarangku kuliṟa puḻkaṟa mulamularingkupai munuya wiṟu tjuṯa Godaku palyalpai tjarangku Godaku wiṟu maṉkurpa nguwanpa palyalpai, ka tjarangku tjuṯa nguwanpa palyalpai, ka tjarangku wiṟu tjuṯa mulapa palyalpai Godanya pukuḻarinytjaku.” Alatji Jesulu uti mulapa tjanala tjakultjunu.Tjukurpa Tilitja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piṟuku tjukurpa kutjupa tjanala wangkangi alatji, “Aṉangungku wanyu lampa tili winki katira piti unngu tjunkupai munta pangkangka unngu? Wiya, aṉangungku lampa tili winki uti tjunkupai aṉangu tjuṯangku irnyannyangka nyaku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kulilaya, panya kumpilpa kanyintja tjuṯa Godalu wangkara utilku munu kutitjuṟa kanyintja tjuṯa Godalu utilkuṯu uwankarangku nyakuny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wa, nyura pina aḻangku kuliṟampa ngalya-kulinma tjukurpa nyanga ngayulu nyurala wangkanyt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 piṟuku Jesulu wangkangu, “Nyura Godala tjukutjuku kutju wangaṉarangku kulinnyangkampa, paluṟu palu puṟunypaṯu nyuranya tjukutjuku kuliṟa tjukutjuku kutju pukuḻmankuku. Palu nyura Godala puḻkaṟa mulapa wangaṉarangku kulinnyangkampa, paluṟu nyuranya puḻkaṟa mulapa pukuḻmanku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jinguṟu nyura wangaṉarangku palula kulinnyangkampa, nyuranya Godalu puḻka mulapalta nintilku nyura kuliṟa ninti mulararinytjaku. Palu tjinguṟu nyura kuliṟa wantinyangkampa, Godalu nyuranya kulintja kampa kutjupankuku palumpa watarkurinytjaku.”Tjukurpa Uṉinypa Pakant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 Jesulu piṟuku aṉangu tjuṯangka wangkangi tjukurpa kutjupa nyanga alatji, “Panya Godalu aṉangu tjuṯa walytjanmaṟa mayatjangku kanyintja aṟa nyanga palu puṟunypa ngaṟanyi, panya watingku manta runyuṟa waṉantjatjanungku uṉinypa para-waṉira waṉalp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uṉinypa panya paluṟu tjunkunytja uwankara tuulpakaṟa ukiṟi puḻkaringkupai mungangka kaḻaḻa kuḻu. Munu wati paluṟu mungangka kunkunarinyangka munu kaḻaḻa pakaṟa para-ngaṟanyangka ukiṟi paluṟu rawa pakaṟa puḻkaringkupai. Ka wati paluṟu pakannyangka nyakula puṯu kulilpai, ‘Yaaltji-yaaltji nyanganpa walytja pakalaraṉ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ngula Jesulu tjanala piṟuku nintiningi uṟu panya Galileela itingka. Ka aṉangu winki mulapa palulakutu pitjangu. Munuya palunya utjuningi, ka paluṟu pautangka tatinu uṟu kantilytja tartjangka nyinanyangka tjukurpa katunguṟu wangkanytjikitja. Kaya aṉangu tjuṯangku uṟu kantilynguṟu ngaṟala kuliningi pautanguṟu wangkanyangk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lu uṉinypa paluṟu tjana walytja alatjiṯu pakalaraṉi manta wiṟunguṟu munu kutju puṉu puḻkaringkula maitjararinganyi, watingku palyantjitjanguṟu wiya. Ngaṉmanypa panya tuulpakaṉi-waraṟa munu palulanguṟu pakaṟa puṉu nyaḻpitjararinganyi munu maitjararinganyilta, munu mai kuṟuringany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kuṟuringkunyangka wati paluṟu uraṟa waṉaṉilta. Uwa, nyanga palu puṟunypa aṉangu tjuṯa Godaku walytjaringkula wiṟuṟingkupai Godalu palyannyangka, watingku palyantjitjanguṟu wiya.”Tjukurpa Uṉinypa Tjukutjukutjar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lulanguṟu piṟuku Jesulu wangkangu, “Uwa, Godalu aṉangu tjuṯa mayatjangku walytjanmaṟa kanyintja aṟa nyaa puṟunypa ngaṟanyi? Tjukurpa aṟa nyaatjaraṉa nyurala wangkaku uti kulintja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Wanyuṉa tjukurpa uṉinypatjara wangka. Panya uṉinypa ini matjata tjuku mulapa, ka aṉangungku kaanangka tjunkunyangka paluṟu pakaṟa puṉu puḻkaringkupai kutjupa tjuṯangka waintaṟa munu miṉa tjuṯatjararingkula lipiringkupai munu puḻkuṉpa puḻkaringkupai. Kaya tjuḻpu tjuṯangku pitjala maṉngu tjuṯa palyaṟa nyinapai wiltjangka, panya puṉu paluṟu puḻka mulapa, uṉinypa tjukutjukunguṟu pakantja. Nyanga palu puṟunypa aṉangu tjuṯa Godaku walytja tjuṯaringkupai paluṟu tjananya mayatjangku kanyintja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4 ]]></a:t>
            </a:r>
            <a:r>
              <a:rPr lang="en-US" b="1" sz="3000" spc="0" u="none">
                <a:solidFill>
                  <a:srgbClr val="000000">
                    <a:alpha val="100.00%"/>
                  </a:srgbClr>
                </a:solidFill>
                <a:latin typeface="Calibri"/>
              </a:rPr>
              <a:t><![CDATA[Uwa, Jesulu aṉangu tjuṯangka tjukurpa uṉinypatjara wangkara kampa kutjupaṟa wangkara tjanala nintiningi Godalu aṉangu tjuṯa mayatjangku walytjanmaṟa kanyintja. Munu palu puṟunytjuṯu tjukurpa kutjupa tjuṯa kuḻu aṟa kampa kutjupawanungku nintiningi tjanala. Palu paluṟu tjana kutjuringkula nintintja tjuṯatjara kutju nyinara paluṟu tjukurpa tjuṯa wangkara utingku nintiningi aṟa kampa kutjupaṟa wangkawiyangku, tjana uti kulintjaku.Jesulu Waḻpa Atanmankunyt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nyara palula maḻangka tjiṉṯu tjaṟuringkunyangka mungartjikutu Jesulu wangkangu palumpa nintintja tjuṯangka, “Wanyula ma-itipiri nyara uṟungka muṉkar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unuya aṉangu tjuṯa wantikatira Jesunya pauta panya palulaṯu katingu nintintja panya tjuṯangku, kaya pauta kutjupa tjuṯa kuḻu tjanala tjungu anangi uṟu nyara palul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tjana uṟungka nguṟurpa ankunyangka waḻpa puḻka mulapa wangkangu, ka uṟu puḻka pauta unngu tjarpangu munu pauta nguwanpa tjaṟuṟa uṟungka tjarpatjun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alu Jesunya pautangka maḻarku kunkunpa puḻka ngaringi katapi tjunkula. Ka nintintja tjuṯangku palunya mirara wankaningi wangkara, “Nintilpai! Ilunytjakulanyan wantinyi? Kuwarila uwankara ilunyi nyangangk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Jesunya pakaṉu munu waḻpangka wangkangu alatji, “Atanari!” Munu uṟungka wangkangu, “Uriwiya ngarima!” Ka waḻpa panya atanaringu munu uṟu kuḻu uriwiyaringkula tiwilari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Jesulu tjukurpa tjuṯa tjanala wangkara nintiningi aṟa kutjupa kutjupa tjuṯatjara. Munu paluṟu tjukurpa nyangatja kuḻu wangkangi alatj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unu Jesulu nintintja tjuṯangka wangkangu, “Nyaanguṟu nyura nguḻuringu? Nyura wanyu ngayuku kuwaripaṯu mulamularingany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Panya tjana nyakula puḻkaṟa nguḻuringangi munuyanku wangkara kuliningi, “Wati nyaa nyangatja? Panya waḻpangku uṟungku kuḻu palula wangaṉarangku kulilpa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ulilaya! Wati kutju ma-pitjangu uṉinypa mantangka waṉira waṉantjikitja palumpa kaan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uṉinypa waṉira waṉannyangka tjara iwarangka punkaṉu, kaya tjuḻpu tjuṯangku pitjala uwankara ngalkula wiyaṉ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uṉinypa tjara kutjupa manta puḻitjarangka punkaṉu munuya mapalku pakaṉu manta tjukutjuku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tjiṉṯungku pakaṟa kampangu, ka manta tjukutjukungka ngaṟanytjatjanu mapalku piḻṯiringu iwiṟi kuḻu panya iwiṟi paluṟu aputjarangka puṯu waintaṟa tjarpa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uṉinypa kutjupa tjara waṉingi, ka manta tjilkatjarangka punkaṉu munu pakaṉu, ka pakannyangka tjilka tjuṯangku utjuṉu, kaya puṯu puḻkaringkula maitjararingkunytja wiya ngaṟangi.]]></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2026-05-24T18:29:04Z</dcterms:created>
  <dcterms:modified xsi:type="dcterms:W3CDTF">2026-05-24T18:29:04Z</dcterms:modified>
  <dc:title>Bible.com.au: Markaku 4:1-41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