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4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aku 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Jesulu palumpa nintintja tjuṯangka wangkangu, “Pauta palaya ma-uṉṯula munuya uṟungka tjura ngaṉmanypa ngayuku paṯaṟa ngaṟanytjaku aṉangu nyanga winkingku ngayunya utjuntjaku-tawa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nyara palula Jesulu aṉangu pikatjara winki mulapa palyaṟunguningi. Kaya pikatjara kutjupa tjuṯangku kuwaripangkuṯu uṉṯu-uṉṯuṟa ila-ilaringangi Jesunya pampuṟa palyaringkunytjiki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ya aṉangu mamutjara tjuṯangku palunya nyakula Jesula kuranyu pupakatingi, kaya mamu tjuṯangku mirara wangkangi alatji, “Nyuntun Godaku Ka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Jesulu mamu palunya tjananya painingi aṉangu tjuṯanguṟu wantikatinytjaku munu mamu tjuṯangka wangkangu, “Ngayunya tjakultjunkuwiyangku wantima.”Jesulu Ngurkantankunytja Wati 1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 Jesulu puḻi katu tatiṟa aṉangu kutjupa tjara tjanampa mukuringkula aḻṯingu palulakutu pitjanytjaku, kaya ma-pitjala palula tjungurin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Ka paluṟu tjanalanguṟu ngurkantanu wati panya 12. Munu palunya tjananya wangkangu, “Nyura ngayulu panya iyantja tjuṯa. Panya ngayuluṉa nyuranya ngurkantanu ngayula tjungu nyinanytjaku, munuṉa nyuranya wituṟa iyalku aṉangu tjuṯangka tjukurpa palya para-tjakultjunkunytjaku munuṉa nyuranya witulyankuku mamu tjuṯa aṉangu tjuṯanguṟu pain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wati paluṟu tjana ini nyanganpa,Simonnga, ka Jesulu palunya ini kutjupa tjunu Peterny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Tjiipitiku katja kutjara Jamesanya pula Johnnga. Ka Jesulu pulanya ininu Paunatjanya kutjara, panya ini nyanga paluṟu wangkanyi, Tuuntja Kutjara panya paluṟu pula puḻkaṟa wangkapai kutja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 Andrew-nya, Philipanya, Patjalamunya, Matthew-nya, Thomasanya, Jamesanya wati panya Alpiyatjaku katja, munu Tjatiyatjanya, munu Simonnga panya ngura Israelku puḻkaṟa mukuringkup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Munu panya Judas Kaṟiyatanya, panya paluṟu ngula Jesunya pungkunytjaku nintinu Jewku mayatja tjuṯangka.Nyanga palunya tjananya Jesulu ngurkantanu palumpa nintintja tjuṯa nyinanytjaku.Jesunya Munu PiiltjipalngaMunuya palulanguṟu Jesunya tjana maḻaku anu ngurakutu nyinara paku wiyaringkunytjikitja. Palu aṉangu tjuṯa mulapa piṟuku tjanala wirkaṟa tjunguringu, kaya puṯuliringi nyinara mai ngalkunytjikit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lu Wati Maṟa Ngaḻṯurpa Palyantja Tjiṉṯu Miḻmiḻṯ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ya Jesuku ngunytjungku munu maḻanypa tjuṯangku kuḻu kulinu aṉangu tjuṯa palula rawa tjunguringkunyangka, munuya pitjangu palunya mantjintjikitja. Panya aṉangu tjuṯangku wangkangi paluṟu kata kuraringkunytja, kaya palunya mantjiṟa aṯunymankunytjikitja mukuringang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wati Moseku tjukurpa nintilpai tjuṯa Jerusalemalanguṟu pitjangu munuya wangkangi alatji, “Wati nyanga palula unngu mamu puḻka nyinanyi, ini Piiltjipalnga, mamu uwankaraku mayatja puḻka. Munu nyara paluṟu wati nyanga palunya witulyananyi mamu tjuṯa paintjaku aṉangu tjuṯanguṟu.” Alatjiya ngunti kuliningi paluṟu tj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Jesulu nyangatja kuliṟa tjananya aḻṯingu munu tjanala tjukurpa aṟa kutjupatjara wangkangi alatji, “Satantu wanyu paluṟunku pailpai aṉangu tjuṯanguṟu? Wiya alatjiṯ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ulilaya, panya aṉangu tjuṯa ngura kutjunguṟu walytjaṟara walytjaṟarangku tjananku pikangku pungkula paṯuringkula tjungu uṯuḻu kutjungka nyinanytja wiyaringany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palu puṟunypa aṉangu walytjaṟara walytjaṟara waḻi kutjunguṟu nyinara rawa pikaringkula tjungu nyinanytja wiyaringkula mauṉṯalparingkupa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nyara palu puṟunypaṯu tjinguṟu Satannga mamu palumpa walytja tjuṯaku pikaringkunyangkampa paluṟu tjana palumpa kuraringkula palula tjungu nyinanytja wiyaringkuku, ka paluṟu tjananya puṯu wituwituṟa uparingkuku munu tjanampa mayatja wiyaringku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unu piṟuku Jesulu tjukurpa kutjupa wangkangu alatji, “Watingku wanyu wati kuṉpu puḻkaku ngurangka tjarpara kutjupa kutjupa tjuṯa kutitjunkupai? Wiya alatjiṯu. Paluṟu wati nyara kuṉpu karpintjaku-waraṟa ngaṟanyi palumpa kutjupa kutjupa tjuṯa mantjintjikitja mukuringkula.” (Nyanga alatji Jesulu wangkangi paluṟunku mamu tjuṯa aṉangu tjuṯanguṟu paiṟa iyant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nu paluṟu piṟuku wangkangu alatji, “Palu kulinmaya nyangatja, panya nyura kura kutjupa kutjupa tjuṯanguṟu piiwiyaringkunyangka Godalu nyuranya kalypangku pungkuwiyangku wantiku. Munu nyura palunya anantjatjanu piiwiyaringkunyangka palu puṟunypaṯu nyurampa kalyparingku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lu nyura tjinguṟu Kurunpa Miḻmiḻnga anaṟa wangkanyangkampa Godalu nyurampa kalyparingkunytja wiyangku nyuranya kukanymankuku, kukanypa tiṯutjara nyinanytj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lu nyanga palunya wangkangi aṉangu tjuṯangku palunya mamutjaranmankunyangk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kutjupa-aṟa Jesunya waḻi inmatjangka piṟuku tjarpangu Saturday-ngka tjiṉṯu panya pakuwiyaringkupaingka. Ka nyara palula wati maṟa ngaḻṯurpa tjanala tjungu nyinangi aṉangu tjuṯangk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ya wirkanu palumpa ngunytju, maḻanypa tjuṯa munuya waḻingka uṟilta palumpa paṯaṟa ngaṟangi munuya aṉangu kutjupa wituṉu palunya aḻṯinytja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anya aṉangu winki mulatuya angaṟa para-nyinara aṟintanangi, ka paluṟu nguṟurpa nyinangi. Kaya kutjupa tjuṯangku kulintjatjanungku wangkangu Jesula, “Nyuntumpa ngunytju maḻanypa tjuṯaya paṯaṟa ngaṟanyi uṟilta nyuntunya nyakunytjikit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Jesulu kuliṟa wangkangu, “Ngananya ngayuku ngunytju munu maḻanypa tjuṯ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unu paluṟu para-nyakula waṉaṉu aṉangu winki nyinanyangka munu wangkangu, “Nyanga tjana ngayuku walytja ngunytju maḻanypa tjuṯa kuḻ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ulila, aṉangu panya Godanya mukuringkunytjitja kuliṟa palyalpai tjuṯa, nyara paluṟu tjana ngayuku ngunytju maḻanypa kuḻu nyinanyi walytja mulap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ya Paṟatji tjuṯangku nyinara Jesunya nyangangi munuya paṯaṟa nyinangi wati panya palunya palyaṟungunnyangka nyakula kuranmankunytjikitjangku, panya nyangatja tjiṟirpi Saturday pakuwiyaringkunytjaku waṟka palyantjaku wiy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Jesulu wati panya maṟa ngaḻṯurpangka wangkangu aṉangu tjuṯangka nguṟur-nguṟurpa pakaṟa ngaṟanytjaku. Ka wati panya mulapaṯu pakaṟa ngaṟan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Jesulu aṉangu tjuṯangka wangkangu, “Godalu nganaṉala nyaa palyantjaku wangkangu tjiṉṯu panya pakuwiyaringkupaingka? Paluṟu wangkangu palya palyantjaku munta kura? Palu Godanya wanyu mukuringanyi nganaṉa aṉangu kutjupa wankaṟunkunytjaku munta pungkula iluntankunytjaku?”Palu tjana pilunpa alatjiṯu nyinangi wangkanytja wiy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Jesulu tjananya mirpaṉ-mirpaṉṯu para-nyakula waṉaṟa tjanampa mapalku ngaḻṯuringu panya aṉangu nyanga tjana kurunpa wituwitu puḻka nyinangi. Ka Jesulu wati panya maṟa ngaḻṯurpangka wangkangu, “Maṟa pala waṟariwa.” Ka maṟa panya waṟaringu, ka kuwariṯu palyaringu, wiṟu mulap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ya Paṟatji tjuṯa nyakula mirpaṉaringu munuya mapalku anu Iṟataku maḻpa tjuṯakutu. Munuya tjanala tjunguringkula wangkara kuliningi Jesunya iluntankunytjikitjangku.Winki Mulapa Jesulakutu Pitjanyt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Munu Jesunya nintintja tjuṯatjara anu uṟu Galileelakutu, kaya ngura uṟu nyara palula ititja tjuṯanguṟu aṉangu tjuṯa mulapa tjunguringkula palunya waṉaṉu. Ka aṉangu kutjupa tjuṯa kuḻu kuliṟa palulakutu pitjangu ngura kutjupa kutjupa tjuṯanguṟu winki mulapa ngura Jerusalemalanguṟu, Judealanguṟu, Itumiyalanguṟu, munu karu Jordanta kakaraṟanguṟu kuḻukuḻu. Munuya ngura Tayala Tjaitanta pulalanguṟu kuḻu pitjangu munuya uwankara uṟu Galileela Jesula tjunguringu kakaraṟanguṟu, alinytjaranguṟu, uḻpaṟiranguṟu, munu wiluṟaranguṟu kuḻu, aṉangu winki mulapa. Panya aṉangu nyara paluṟu tjanaya kulinu Jesulu kunyu pikatjara tjuṯa palyantja munu tjukurpa wiṟu tjuṯa kuḻu wangkanytja, munuya palulanguṟu pitjangu palunya nyakunytjikitja.]]></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2026-06-28T12:03:07Z</dcterms:created>
  <dcterms:modified xsi:type="dcterms:W3CDTF">2026-06-28T12:03:07Z</dcterms:modified>
  <dc:title>Bible.com.au: Markaku 3:1-35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