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aṉangu winkingka miṟangka wati panya pakaṉu munu mantara mantjiṟa ngurakutu anu. Kaya uwankarangku nyakula urulyaraṉu munuya pukuḻarira Godanya waḻkuṟa wangkangu, “Awari! Ngurpangkula kuwari kutju nyanga puṟunypa nyanganyi panya nganaṉa ngaṉmanytju nyanga puṟunypa nyakunytja wiyaṯu.”Jesulu Levinya Ngurkantankunytja Palula Tjunguring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Jesunya piṟuku anu uṟu Galileela tjartjarpakutu. Kaya aṉangu tjuṯa mulapa palulakutu pitjangu, ka tjanala tjukurpa tjuṯa wangkara nintini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languṟu uṟu tjartjarpa waṟaṟa maḻaku anu tawunukutu munu nyangu wati kamantaku mani mantjilpai iwarangka itingka waḻi tjukutjukungka nyinara mani mantjinnyangka. Wati nyara paluṟu ini Levinya wati ini Alpiyatjaku katja munu paluṟu aṉangu tjuṯa iwarangka wati-pitjanyangka nyakula tjanala mani mantjilpai alatjiṯu kamantaku. Ka Jesulu wangkangu palula alatji, “Pitjalaṉi ngayunya waṉala!” Ka mulapaṯu Levilu pakaṟa palunya waṉaṉu nintintja tjuṯangka tjunguringku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Jesulu tjana palumpa nintintja tjuṯangku kuḻu Leviku waḻingka tjunguringkula mai ngalkuningi. Kaya mani mantjilpai tjuṯangku, kura palyalpai kutjupa tjuṯangku kuḻu palula tjanala mai tjunguringkula ngalkuningi, panya aṉangu nyanga puṟunypa tjuṯa Jesula tjungu para-ngaṟa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wati Paṟatji kutjupa tjuṯangku Moseku tjukurpa nintilpai nyara palula nyinangi, munuya paluṟu tjana nyangu Jesulu wati kura palyalpai tjuṯangka tjungungku nyinara ngalkunyangka. Munuya nintintja panya tjuṯangka wangkangu, “Nyaaku nyarangku wati mani mantjilpai tjuṯangka, kura kutjupa tjuṯangka kuḻu tjunguringkula mai ngalkupai? Uti paluṟu tjanala tjunguringkuwiyangku wantira wati palya tjuṯangka kutju tjunguring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tjananya kuraringkula wangkanyangka kulinu munu tjanala wangkangu alatji, “Kulila, aṉangu palya tjuṯa wanyu ngangkaṟiku mukuringkupai? Wiya, palu pikatjara tjuṯa kutjuya mukuringkupai. Panya ngayulu pitjangu Moseku tjukurwanu nyinapai tjuṯa aḻṯinytjikitja wiya, palu aṉangu nyanga nyura nyakula wantipai tjuṯakuṉa pitjangu tjananya aḻṯira ngayula tjunguntjikitja.”Mai Wanti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nya kutjupa-aṟa Johnku nintintja tjuṯangku munu Paṟatji tjuṯangku kuḻu mai rawa nguwanpa wantira nyinangi Godanya waḻkuntjikitjangku. Kaya aṉangu kutjupa tjuṯangku tjananya nyakula Jesula tjapinu alatji, “Nyaakuya nintintja nyara tjana kutju mai wantinyi, ka nyuntumpa nintintja tjuṯangku tiṯutjarangku mai ngalkuṉi tjiṉṯu winki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esulu wangkangu, “Wiya, nyura panya Moseku tjukurwanu nyinapai tjuṯa, palu ngayuku nintintja tjuṯaya aṟa kutjupawanu nyinanyi aṟa kuwaritjangka ngayulu nintintjitjangka, ka aṟa nyanga paluṟu pula tiṯitiṯu ngaṟanyi tjungu wiya. Wanyuya kulila aṟa panya watingku kuri aḻṯinytja, panya nyara palula aṟa kuri aḻṯinyangka wati panya palumpa maḻpa tjuṯangku palula tjunguringkula pukuḻṯu mai puḻka ngalkupai wantinytja wiy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gula wati panya palunya kutjupa tjuṯangku witiṟa katinyangka maḻpa panya tjuṯa puḻkaṟa tjituṟu-tjituṟuriku, munuya nyara palulanguṟu mai wantira nyin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piṟuku aṟa kutjupa kuḻu kulila mantaratjara, panya aṉangungku mantara irititja aḻaringkunyangka aḻa patintjikitjangku mantara kuwaritjanguṟu tjukutjuku kaṯaṟa mantara irititjangka tjunguṟa wakantja wiyangku wantipai paltjinnyangka kaṯakatinytjaku-tawara. Panya paltjinnyangka mantara panya tjunguṟa wakantjanya tjukutjukuringkupai munu mantara irititja ilaṟa kaṯantankupai, ka aḻa puḻkaringkup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Wati Wawanypa Palyaṟung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ya piṟuku aṟa kutjupa kuḻu kulila palu puṟunypaṯu wainaku yakutjatjara. Panya watingku kukaku miṟinguṟu yakutja palyalpai waina kuwaritja tjutiṟa kanyintjikitjangku. Palu paluṟu yakutja irititjangka waina kuwaritja tjutilpai wiya, panya waina kuwaritja tjutinnyangka wainaku panya wiṯa yakutja unngu lipiringkupai, ka miṟi irititja piḻṯi ngaṟanytjatjanu tjilpiraralpai, ka waina mantangka tjutira wiyaringkupai. Pala palula-tawara paluṟu waina kuwaritja yakutja miṟi kuwaritjangka tjutilpai tjulangka, ka wainaku wiṯa lipiringkunyangka yakutja kuḻu lipiringkupai tjilpirarantja wiya.” Alatji Jesulu tjanala wangkangi tjana palumpa tjukurpa munu Moseku tjukurpa ngunti tjunguntjaku-tawara.Jesulu Tjiṉṯu Panya Pakuwiyaringkupai Utin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Saturday kutjupangka tjiṉṯu panya pakuwiyaringkupaingka Jesunya tjana palumpa nintintja tjuṯa kuḻu mai panya wiita tjuṯangka nguṟurwanu anangi. Kaya nintintja tjuṯangku waarangku ankula mai uṉinypa uraṟa ngalkukati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Paṟatji tjuṯangku nyakula wangkangu Jesula, “Nyawa, wati nyanga nyuntumpa nintintja tjuṯangku nganampa tjukurpa Moseku kuraṉi, panya nyangatja Saturday tjiṉṯu pakuwiyaringkunytjaku, mai urantjaku wi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Ka Jesulu tjanala wangkangu, “Palu nyura wanyu nyiringka nyakunytja wiyaṯu panya iriti Apiyatjanya tjukurtjara puḻka nyinanyangka mayatja Davidalu paḻtjatjiratjarira Godaku tiinta miḻmiḻṯa tjarpara mai panya miḻmiḻmaṟa tjunkunytja ngalkuṉu munu palumpa tjungutja tjuṯa kuḻu ungu ngalkula paḻtjaringkunytjaku. Palu panya tjukurpa aṟa ngaṟanyi tjukurtjara tjuṯangku kutju mai nyara palunya ngalkunytjaku. Ka paluṟu tjana tjukurpa aṟa nyanga palunya kuliṟa wantingu, palu kutjupa tjuṯangku tjananya paintja wiyangku wantingi paḻtjatjiratjarira ngalku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Jesulu piṟuku wangkangu tjanala, “Kulila, Godalu aṉangu tjuṯa-waraṟa palyaṉu munu palulanguṟu kutju tjiṉṯu pakuwiyaringkunytjaku tjunu paluṟu tjana pakuwiyaringkula pukuḻpa nyina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nyanga palulanguṟu nyura uti kulinma panya ngayulu Watiku Katjanya mayatja puḻka mulapa nyinanyi, munuṉa ngayulu alatjiṯu wangkapai nyaa palyantjaku tjiṉṯu panya pakuwiyaringkupai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languṟu tjiṉṯu maṉkurpa ngaṟala wiyaringkunyangka Jesunya maḻaku anu ngura Kapaniyamalakutu. Kaya aṉangu tjuṯangku kulinu paluṟu ngurangka wirkankunyangka munuya kuliṟa winki pitjangu palulakutu waḻi panya paluṟu nyinanytjitjakutu. Munuya waḻi palunya angaṉu aṉangu winkingku panya waḻi tjaangka kuḻu angaṟa tjuṯa mulapa ngaṟangi. Ka Jesulu tjanala tjukurpa wangkanyangka wati kutjara kutjarangku wati nyumpu wawanypa mantara lipiṟa ngaritjuṟa katingi Jesulakut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ya aṉangu tjuṯa anga-ngaṟanyangka nyakula puṯuliringi wati panya nyumpu katira palunya Jesula nintintjikitjangku. Nyara palulanguṟuya kulinu waḻi katu tatiṟa katutja aḻaṟa wati panya palunya Jesulakutu ukalilyintjikitjangku. Munuya mulapaṯu waḻi katukutu kantu-kantuṟa tatinu munuya katutja aḻaṟa wati panya palunya mantarangka katunguṟu ukalilyinu Jesulakut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ukalilyinnyangka nyakula kulinu, “Mulapa wati nyanganpa ngayuku mulamularinganyi panya ngayulu pikatjara nyanga palunya palyaṟunguntjaku.” Munu palulanguṟu wangkangu wati panya wawanypangka, “Wati ngana, Godalu nyuntunya kura tjuṯa palyantjitjanguṟu kalypangku wantinyi pungkunytja wiy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ya wati Moseku tjukurpa nintilpai tjuṯa nyara palula tjanala tjunguṯu ngaṟangi munuya paluṟu wangkanyangka kuliṟa kuliningi, “Nyaa nyangangku wangkanyi? Tjinguṟunku nyangangku walytjangku Godanya-palku kulini munu kura palyantjitjanguṟu kalyparingkunytjikitjangku wangkanyi. Wati kurangku nyangangku ngunti wangkanyi. Panyatjampal Godalu kutjungkumpa kura palyannyangkampa wangkapai kalypangku pungkuwiyangku wantiny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mapalku nintiringu tjana unngu kulintjitjaku munu wangkangu tjanala, “Nyaaku nyura unngu alatji kuli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Nyura kuwari nyangangi ngayulu wati nyanga palula wangkanyangka munu nyura kutjupa kutjupa nyakunytja wiya. Palulanguṟu nyura tjinguṟu kulini ngayunya ngurpa-palku, munu nyura ngayuku mulamularingkunytja wiyangku wantinyi. Palu kuwari nyangaṉa wati nyanga wawanypa wangkara palyaṟunguṉi. Ka nyanga nyura nyakuku kuwari pakannyangka munu nyura palulanguṟu mulamularingkuku ngayulu panya ngaṉmanytju wangkanytjitjaku, panya ngayulu Watiku Katjangku mantangka nyanga nyinara aṉangu kutjupa kura tjuṯa palyantjitjanguṟu kalypangku wantinytjaku ngaṟanyi alatjiṯ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lulanguṟu piṟuku wangkangu wati panya pikatjarangka, “Wati awa, pakaṟanku mantara mantjiṟa ngurakutu ara.”]]></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2026-06-09T23:11:30Z</dcterms:created>
  <dcterms:modified xsi:type="dcterms:W3CDTF">2026-06-09T23:11:30Z</dcterms:modified>
  <dc:title>Bible.com.au: Markaku 2:1-28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