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038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16: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nya panya ilunytjatjanu wankaringkula pakaṉu Sunday mungawinki mulapa munu Mary Magdalene-ala-waraṟa utiringu, panya minyma nyara palulanguṟu Jesulu mamu 7 ngaṉmanytju pain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yara paluṟu nyakunytjatjanungku ankula Jesuku maḻpa panya tjuṯangka tjakultjunu, panya tjanaya ngurangka tjituṟu-tjituṟu nyinara ulara waṉing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 paluṟu wangkangu, “Ngayulu Jesunya nyangu. Paluṟu wanka.” Kaya wangkanyangka kuliṟa puṯu mulamularingangi.Jesunya Utiringkunytja Wati Nintintja Kutjarangk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yangangka maḻangka Jesunya kutjuparira utiringu wati palumpa maḻpa kutjarangka iwarangka ilytjingka ankunyang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ula nyakunytjatjanu maḻaku anu maḻpa panya kutjupa tjuṯakutu munu pula tjakultjunu pulala utiringkunytja. Palu kuliṟaya puṯu mulamularingangi.Jesunya Nintintja 11-ta Utiringkuny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gulalta Jesunya utiringu nintintja panya 11-ta tjana mai nyinara ngalkunyangka. Munu tjananya wangkara painingi palumpa puṯu mulamularingkunytjanguṟu, panya puṯuya kuliningi kutjupa tjuṯangku palunya nyakunytjatjanungku tjakultjunkunyangk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unu paluṟu tjanala wangkangu alatji, “Araya ngura winkikutu munuya aṉangu winkingka Tjukurpa Palya ngayunyatjara tjakultjunama. Kaya kuliṟa mulamularingkulampa minangka baptise-aringkuku, ka Godalu tjananya wankaṟunkuku. Palu mulamularingkuwiyangku wantinyangkampa Godalu tjananya paiṟa iyalku ngura kurakut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ngayuku mulamularingkunyangka Godalu palunya tjananya witulyankuku kutjupa kutjupa puḻka tjuṯa witulyatjarangku palyantjaku. Kaya ngayunya ini wangkara mamu tjuṯa aṉangunguṟu pailku, munuya wangka kutjupa kuwaritja wangk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ya liru maṟangku witiṟa pikatjararingkuwiya nyinaku, munuya kapi kura patjinatjara tjikiṟa palu puṟunypaṯu pikatjararingkunytja wiya alatjiṯu nyinaku. Munuya aṉangu pikatjara tjuṯangka maṟa tjunkuku, kaya mapalku alatjiṯu palyaringkuku.”Jesunya Ilkaṟikutu Katiny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tjanala wangkara wiyaringkunyangka Jesunya Mama Godalu ilkaṟikutu katingu, ka nyara palulalta mayatja puḻka mulapa nyinakatingu Mamala wakungk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Ilunytjatjanu Wankaringkula Pak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ya nintintja panya tjuṯa anu ngura winkikutu munuya tjukurpa Jesunyatjara para-wangkangi aṉangu winkingka. Ka Mayatjalu tjananya witulyanangi kutjupa kutjupa puḻka tjuṯa witulyatjarangku palyantjaku. Kaya aṉangu tjuṯangku nyakula mulamularingangi, “Mulapa nyangantu tjukaṟurungku tjakultjunanyi.”Tjukurpa Maḻatja Kutju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ya minyma paluṟu tjana Peterla tjanalakutu anu munu tjanala tjakultjunu uwankara wati panya mantara piṟantjarangku wangka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yanga palula maḻangka Jesulu nintintja tjuṯa wituṟa iyaṉu Tjukurpa Palya para-tjakultjunkunytjaku ngura winkingka. Panya tjukurpa nyara paluṟu miḻmiḻpa tiṯutjara ngaṟapai aṉangu tjuṯangku kuliṟa wankaringkula tiṯutjara nyinanytja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Saturday tjiṉṯu panya pakuwiyaringkupai ngaṟala wiyaringu, ka tjiṉṯu tjarpanyangka minyma panya maṉkurtu Mary Magdalene-alu munu Mary-lu Jamesaku ngunytjungku, munu Tjalumilu tjana ankula nyiṯilpai wiṟu payamilaṉu mungawinki ankula Jesunya puntu nyiṯintjikitjangku. Munuya mungawinki mulapa tjiṉṯu ngalya-pakannyangka kuḻpikutu an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unuya iwarangka ankula alatji wangkarinangi, “Ai, nganalulampa puḻi panya puḻka tjaangka panya anga-ngaṟanytjanya uṉṯuṟa kitikitilku? Panyatja puḻka mulap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ya wirkaṟa nyakula wangkangu, “Ai, nyaratja nyawa, nyara aḻa ngaṟanyi. Ngaṉmanytju uṉṯuntja ngaṟanyi.” Puḻi nyara paluṟu panya puḻka mulapa minyma tjuṯangku uṉṯuṟa kitikitintjaku wiy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kuḻpingka tjarpara nyangu wati yangupala mantara piṟantjara nyinanyangka kampa wakungka munuya nyakula nguḻur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anala wangkangu, “Nguḻuringkuwiyaya ngaṟama. Nyura wanyu ngurini Jesunya Nazarethanya nguraṟa panya puṉungkaya wakaṟa utitjunu? Paluṟu nyangangka wiya. Paluṟu wankaringkula pakaṉu. Nyawaya nyanga paluṟu ngarinytjitja, panya nyangangka ngaritjunu ka nyanga mantara kutju ngari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yuya ankula ma-tjakultjura Peterla tjanala palumpa panya nintintja tjuṯangka alatji, ‘Paluṟu kuwari nyurala kuranyu ananyi Galileelakutu, ka nyura nyara palula palunya nyakuku panya alatji paluṟu nyurala ngaṉmanytju wangkangu.’ ” Nyanga palunya wati panya mantara piṟantjarangku minyma panya maṉkurta wangka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ya alatji wangkanyangka kuliṟa puṯu kuliningi munuya wala puḻka kuḻpinguṟu pakaṟa ma-wirtjapakaṉu. Munuya nguṟurpa ngaṟala kutjupangka wangkanytja wiya, panya tjana nguḻuringu nyakunytjatjanu.Tjukurpa Maḻatja Jesunya Utiringkunytja Mary Magdalene-ala(Matthew-ku 28:9-10; Johnku 20:11-18)]]></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2026-07-04T17:52:24Z</dcterms:created>
  <dcterms:modified xsi:type="dcterms:W3CDTF">2026-07-04T17:52:24Z</dcterms:modified>
  <dc:title>Bible.com.au: Markaku 16:1-10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