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2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aku 15: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ya aṉangu tjuṯa mulapa tjunguringu Pilate-aku ngurangka uṟilta munuya palula ngatjiningi wati kutju tjanampa walatjunkunytjaku panya tjana nintingku kuliningi tjiṉṯu nyanga palula wati kutju tjailanguṟu walatjunkunytja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Pilate-alu tjanala tjapinu, “Nyura wanyu mukuringanyi ngayulu nyurampa nyanga mayatja puḻka walatjunkunytja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yangatja paluṟu nintingku tjapiningi alatji kuliṟa, “Tjukurtjara nyanga kuranyitja tjuṯangkuya Jesunya nyaṟaringkula ngayunya katira ung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lu tjukurtjara kuranyitja tjuṯangkuya aṉangu tjuṯa puḻkaṟa wituwituningi Paṟapatjaku Pilate-ala ngatjintjaku tjanampa walatjunkunytja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piṟuku Pilate-alu tjapinu aṉangu tjuṯangka, “Kaṉa wanyu nyaalku wati nyangatja? Panya nyura palunya waḻkuṟa wangkapai nyurampa mayatja puḻk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ya mirara wangkangu, “Wiya, palunya puṉu kaṯakutjarangka wakaṟa utitjur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Pilate-alu wangkangu, “Nyaanguṟu? Kura nyaa nyangangku wanyu palyaṉu?”Kaya tungunpungkula puḻkaṟa alatjiṯu mirara wangkangu, “Puṉu kaṯakutjarangka wakaṟa utitjur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Pilate-alu aṉangu tjuṯa pukuḻmankunytjikitjangku mukuringkula Paṟapatjanya walatjunu tjanampa, munu tjaultji tjuṯa wangkangu Jesunya wiipangka alkantjaku. Munu palulanguṟu tjana pungkula wiyaringkunyangka tjanala wangkangu katira puṉu kaṯakutjarangka wakaṟa utitjunkunytjaku.Tjaultji Tjuṯangku Jesunya Anant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ya tjaultji tjuṯangku Jesunya katira mayatja puḻkaku waḻi unngu tjarpatjunu munuya tjaultji kutjupa tjuṯa aḻṯingu uwankara tjunguringkunytja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unuya Jesunya mayatja puḻkaku mantarangka ngunti tjarpatjunu kala panya purple-ta, munuya mayatja puḻkangku katangka kanyilpai puṟunypa palyaṉu tjilka-tjilkanguṟu iṟi puḻkatjara munuya palula katangka tjun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nya Pilate-alakutu Katinytja(Matthew-ku 27:1-2, 11-14; Luke-aku 23:1-5; Johnku 18:28-3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unuya palunya anaṟa ngalypa-ngalyparingkula ngunti waḻkuṟa wangkangi, “Awari, mulapa nyuntu Jewku mayatja puḻkany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unuya puṉu tjukarangka palunya rawangku kata pungangi, munuya palunya wiṯalytjunangi, munuya palula kuranyu tultjungaṟakatira ikaritjarangku anaṟa ngunti waḻkuning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unuya palunya kuraṟa pungkunytjatjanungku maḻangka mantara panya purple araltjaṟa mantara palumpangka maḻakungku tjarpatjunu, munuya pakaltjingaṟa ma-katingu puṉungka wakaṟa utitjunkunytjikitjangku.Jesunya Puṉu Kaṯakutjarangka Wakaṟa Utitjunkunyt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unuya Jesunya ngura Jerusalemalanguṟu uṟilkutu ma-pakaltjingaṉu, ka paluṟu panya puṉu tjaḻiṟa anangi. Kaya tjaultji tjuṯangku wati kutjupa ini Simonnga nyakula pauntjingaṟa wangkangu puṉu panya Jesuku tjaḻiṟa katinytjaku. Wati nyara paluṟu panya kuwari kutju ngalya-wirkanu ilytjinguṟu. Palu paluṟu ngura ini Tjaiṟininya nguraṟa munu wati ini Alikatjantaku pulampa Rupatjaku mam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unuya Jesunya katingu ngura ini Kaulkatjalakutu. (Kaulkatjanya panya wangkanyi Kata Tarkatjarany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unuya ngura palula wirkaṟa palunya arkaṟa wainangka kutjupa kutjupa tjau puṟunypa tjunguṟa ungangi pika kaarngaṟanyangka manarmankunytjaku, palu Jesulu wantingi tjikintja wiyang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ya tjaultji tjuṯangku palunya puṉu kaṯakutjarangka wakaṟa utitjunu, munuya palulanguṟu palumpa mantaraku puṉu panya nampatjarangka katu waṉira inkangi kutjungku kutjungku winamilaṟa mantjintjikitjangk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yangatjaya panya mungawinki palunya utitjunu panya tjiṉṯu pakaṟa tjukutjuku katuringkunyangka, 9 o'clock.]]></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puṉungka panya walka ngaṟangi Jesula katu alatji,Jew Tjuṯaku Mayatja Puḻka.Panya palumpa mirpaṉtju tjuṯangku palunya alatji wangkanyangka kuranmanu, ka nyara palulanguṟuya walka panya palunya utitjun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28 ]]></a:t>
            </a:r>
            <a:r>
              <a:rPr lang="en-US" b="1" sz="3000" spc="0" u="none">
                <a:solidFill>
                  <a:srgbClr val="000000">
                    <a:alpha val="100.00%"/>
                  </a:srgbClr>
                </a:solidFill>
                <a:latin typeface="Calibri"/>
              </a:rPr>
              <a:t><![CDATA[Munuya palula tjungu wati kutitjunkupai kutjara puṉu kutjupa kutjarangka wakaṟa utitjunu nganytjata kutjara, kutju kampa wakungka kutju kampa tjampungk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ya ngalya-katjaṟungkanyangka piṟuku tjunguringu tjukurtjara kuranyitja tjuṯa, Moseku tjukurpa nintilpai tjuṯa munu Jewku mayatja uwankara, tjiḻpi tjuṯa kuḻukuḻu. Munuya wangkara kuliṟa tjukurpa palyaṉu Pilate-anya wangkara wituwituntjikitjangku Jesunya iluntankunytjaku. Munuya palulanguṟu wati timpula anga-kanyilpai tjuṯangka wangkangu Jesunya tjiinangka karpiṟa katinytjaku Pilate-alakutu munuya paluṟu tjana uwankarangku Jesunya Pilate-alakutu katingu munuya palula wirkakating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ya aṉangu tjuṯangku Jesula itiwanu iwarangka ankula ira-nyakula kata uri-urira palunya anaṟa wangkangi, “Ala, walangkunku palyala, panya nyuntu wangkangi timpula piḻuntara tjiṉṯu maṉkurarira piṟuku palyaṟa wiyantjikitjangk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ala wanyu ngalya-waṟarakati puṉunguṟu pala, mununku walytjangku wankal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ya tjukurtjara kuranyitja tjuṯangku munu Moseku tjukurpa nintilpai tjuṯangku tjukurpa palu puṟunypaṯu Jesula wangkangi munuya palunya anaṟa ikaringangi alatji wangkara, “Kutjupa tjuṯa palangku wankaningi, palu walytjangku palanku puṯu wankaṉ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anyula arkaṟa nyangama Christanya wankaṟunkupai Godalu kalkuntjitja Israelku mayatja puḻkanya, pala puṉunguṟuwi ngalya-ukaliwa. Kala nyakulampa mulamulariwalta.”Ka panya palula itingka wakaṟa utitjunkunytja kutjarangku palu puṟunypaṯu palunya anaṟa wangkangi.Jesunya Ilunytj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 palulanguṟu tjiṉṯu panya katuringkula katu ngaṟanyangka ngura uwankarangka maṟuringu munu munga puṟunypa ngaṟala mungartji-mungartji kutju tjiṉṯungku piṟuku irnyaning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 nyara palula aṟa tjiṉṯungku piṟuku irnyannyangka Jesulu puḻkaṟa mirara wangkangu, “Ilayi, Ilayi, lama tjapatjani.” Alatji paluṟu wangkangi, “Mama God, Mama God! Nyaakuṉin wantikating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aya aṉangu kutjupa tjuṯangku ilangku ngaṟanytjatjanungku paluṟu wangkanyangka kulinu munuya wangkangu, “Kulila, paluṟu Ilaitjanya aḻṯinyi pitjala alpamilantjak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a wati kutjungku ngalya-wirtjapakaṟa pantja puṉu waṟangka karpi-karpiṟa waina kurakurangka tjaḻatjuṟa katuṟa Jesunya tjikintjaku ungangi munu anaṟa wangkangu, “Wanyula nyangama, ka Ilaitjalu pitjala palunya walatjura nyanga puṉunguṟ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a Jesunya puḻkaṟa mirara ngaalypa wiyaringkula ilung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Ka paluṟu ilunyangka mantara panya timpulangka waṟaly-waṟalyngaṟanytja katunguṟu tjaṟukutu tjilpiraraṟa kutjararingu ngura panya miḻmiḻpa mulapa utiringkunytja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Pilate-alu palula tjapinu, “Nyuntu wanyu mulapa Jew tjuṯaku mayatja puḻka?”Ka Jesulu palula wangkangu, “Uwa, pala wangkanyi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Ka tjaultji tjuṯaku mayatjangku ngaṟala nyangangi Jesunya mirara ilunyangka munu wangkangu, “Ai, wati nyangatja mulapa Godaku katj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Kaya minyma tjuṯa nyara palula ngaṟangiṯu munuya paṯunguṟu nyangangi, panya Mary Magdalene-alu munu Mary-lu panya Jamesaku Josephaku pulampa ngunytjungku, munu Tjalumilu, munu minyma kutjupa tjuṯangku kuḻu.]]></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Nyanga paluṟu tjana panya Jesula tjungu para-pitjalinkupai uṟu Galileela itingka para-ngaṟanyangka munuya palunya aṯunymaṟa kanyiṟa mai mantara kuḻu ungkupai. Kaya minyma kutjupa tjuṯa kuḻu palula tjungu Jerusalemaku pitjanytjatjanu palula tjanala tjunguṯu ngaṟala nyangangi.Jesunya Kuḻpingka Ngaritjunkunytj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43 ]]></a:t>
            </a:r>
            <a:r>
              <a:rPr lang="en-US" b="1" sz="3000" spc="0" u="none">
                <a:solidFill>
                  <a:srgbClr val="000000">
                    <a:alpha val="100.00%"/>
                  </a:srgbClr>
                </a:solidFill>
                <a:latin typeface="Calibri"/>
              </a:rPr>
              <a:t><![CDATA[Ka tjiṉṯu nyanga paluṟu Friday Jesunya ilunytja, ka panyaya Jew tjuṯangku tjiṉṯu nyanga palula kutjupa kutjupa tjuṯa ngaṉmanytju palyaṟa wantipai mungawinkiku tjiṉṯu tjarpanyangka pilunarira waṟka wiya nyinanytjikitjangku. Panya tjiṉṯu tjarpanyangka miḻmiḻpa ngaṟapai munu ngaṟala tjiṉṯuringkula mungartjirira tjiṉṯu piṟuku tjarpanyangka kutju miḻmiḻpa ngaṟanytja wiyaringkupai.Ka wati panya Josephanya ngura ini Aṟima-tjiyanya nguraṟa nyinangi. Nyara paluṟu panya wati kantjula nyinangi munu Jewku kantjula kutjupa tjuṯangka mitingiku tjunguringkupai. Munu paluṟu rawa paṯaningi Godalu aṉangu tjuṯa walytjanmaṟa mayatjangku kanyintjaku.Munu paluṟu Jesunya ilunyangka nyakula kuliningi munu mungartjirinytjaku-tawara mapalku anu Pilate-alakutu munu palula rapangku ngatjinu Jesunya puntu puṉunguṟu mantjintjikitjangku.]]></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Ka Pilate-alu Jesunya ilunytja kuliṟa wangkangu, “Ai, mapalku alatjiṯu ilungu?” Munu paluṟu tjaultji tjuṯaku mayatja aḻṯira tjapinu, “Mulapa Jesunya ilungu?” Ka wangkangu, “Uwa, ngaṉmanypa ilungu.”]]></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Ka nyangatja kuliṟa paluṟu Josephanya palyanmanu Jesunya puntu puṉunguṟu mantjiṟa katinytjaku.]]></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Ka Josephalu ankula mantara piṟanpa wiṟu mulapa payamilaṟa anu Jesulakutu munu palunya puṉunguṟu ukalilyiṟa mantara panya piṟanta karpinu munu katira kuḻpi unngu ngaritjunu. Munu ngaritjunkula puḻi puḻkanya tjaangka uṉṯuṟa waṉaṟa angatjunu. Kuḻpi nyara paluṟu panya ngaṉmanytju puḻingka nyarkaṟa wantinytja ngaṟangi.]]></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Ka Mary Magdalene-alu pula Mary-lu, Josephaku panya ngunytjungku, ngaṟala nyangangi Jesunya puntu kuḻpi unngu ngaritjunkunyangka pulala miṟangka.]]></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ya tjukurtjara kuranyitja tjuṯangku Pilate-ala miṟangka Jesunya rawangku aṟa kutjupa kutjupa tjuṯa wangkara palunya kuranmanang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Pilate-alu piṟuku palula wangkangu alatji, “Nyaaku nyuntu wangkanytja wiya ngaṟanyi? Nyanga tjana kutjupa kutjupa tjuṯa wangkara nyuntunya kuranmanany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lu Jesunya wangkanytja wiya alatjiṯu pilunpa ngaṟangi, ka Pilate-alu puṯu kuliningi, “Ai! Nyaaku nyangatja wangkara aluntja wiya ngaṟanyi?”Jesunya Iluntankunytjikitjangku Wangkanytja(Matthew-ku 27:15-26; Luke-aku 23:13-25; Johnku 18:39—19:16)]]></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panya yiya kutjupa yiya kutjupa inma panya Katuwanu Ankunytjanya ngaṟanyangka Pilate-alu tjakangku tjailanguṟu wati kutju walatjunkupai aṉangu tjuṯa mukuringkunyangk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tjiṉṯu nyara palula wati kamantaku kuraringkupai tjuṯa tjailangka nyinangi. Panya paluṟu tjana mungaṯu kamantaku pikaringangi Rome-aku tjaultji tjuṯaku munuya wati kutju iluntanu, kaya nyara palulanguṟu tjananya witiṟa tjailangka tjarpatjunu tjanampa mayatja wati ini Paṟapatjanya kuḻu.]]></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2026-06-09T23:16:50Z</dcterms:created>
  <dcterms:modified xsi:type="dcterms:W3CDTF">2026-06-09T23:16:50Z</dcterms:modified>
  <dc:title>Bible.com.au: Markaku 15:1-47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