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a nyangatja nyurala tjukaṟurungku wangkanyi, ngula aṉangu tjuṯangku ngura winkingka aṉangu tjuṯangka Tjukurpa Palya ngayunyatjara tjakultjunkuku, munuya tjukurpa palunya wangkara minyma nyanga palunyatjara kuḻu wangkaku, kaya manta winkitjangku kulilku.”Judasalu Kulintja Jesunya Palumpa Mirpaṉtju Tjuṯangka Nintin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intintja kutju Judas Kaṟiyatanya anu tjukurtjara kuranyitja tjuṯakutu munu tjanala wangkangi, “Ngayulu Jesunya nyurala witintjaku ninti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pukuḻaringu paluṟu wangkanyangka kuliṟa munuya palunya maniku kalkuṉu. Ka palulanguṟu Judasanya anu munu kuliningi, “Yaaltjingaraṉa nintilku?” Munu paluṟu rawangku nyakukatingi Jesunya tjanala nintintjikitjangku.Jesulu Tjana Mai Katuwanu Ankunytjanya Ngal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iṉṯu panya paluṟu wirkanu inma panya Katuwanu Ankunytjanya palyaṟa kuka lamalama pungkula pauṟa ngalkunytjaku. Ka palumpa nintintja tjuṯangku Jesula tjapinu, “Yaaltjingkala nyuntumpa mai kuka ngaṉmanytju palyalku ngalkula aṟa panya Katuwanu Ankunytjanya kul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nintintja kutjara iyaṉu wangkara, “Ankula pula tawunungka wirkaṟa nyawa watingku piti minatjara tjaḻiṟa katinyangka, munu pula palunya waṉ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waḻingka tjarpanyangka nyupali waṉaṟa tjarpa, munu pula wati waḻiku walytjangka wangka alatji, ‘Nintilpainya mukuringanyi nyuntu ngalila nintintjaku ruuma yaaltjingkala mai panya Katuwanu Ankunytjanya ngal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wati nyara paluṟu nyupalila nintilku ruuma katutja taipula kutjupa kutjupa tjuṯatjara nganampa palyaṟa wantinytjatjanungku. Ka pula nyara palula nganampa mai ngaṉmanytju paly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ula kulintjatjanu anu munu pula waḻingka wirkaṟa nyangu panya Jesulu wangkanytjanya alatjiṯu. Munu pula mai kuka uwankara ngaṉmanytju palyaṉu aṟa panya Katuwanu Ankunytjanya ngalkula kulin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ungartjirinyangka Jesunya tjana pitjangu nintintja panya 12 kuḻu waḻi panya palulakutu munuya tatiṟa ruumangka tjarp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taipulangka antangku para-ngarira aṟintaṟa ngalkuningi. Ka Jesulu wangkangu, “Tjukaṟurungkuṉa nyurala wangkanyi panya nyuralanguṟu kutjungku ngayunya tjanala nintilku ngayuku mirpaṉtju tjuṯangka. Wati nyanga paluṟu kuwari ngayula tjungungku ngalku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ya Iluntankunytjikitjangku Kul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nintintja tjuṯangku kuliṟa tjituṟu-tjituṟuringu, munuya kutjungku kutjungku Jesula tjapiningi alatji wangkara, “Nyaa, ngayunyaṉin wangk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wangkangu, “Nyura ngayuku nintintja 12 nyanga anta ngarinyi munuya ngayula tjungungku mai pitingka nyanga tjaḻatjuṟa ngalkuni, palu nyuralanguṟu wati kutjungku ngayunya tjanala nintilku ngayuku mirpaṉtju tjuṯ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mulapa ngayulu Watiku Katjanya iluku panya alatjirinytjaku nyiringka iriti walkatjunu. Palu ngaḻṯutjara, wati panya ngayunya tjanala nintintjitjanya, panya palumpa pika puḻka mulapa utiringkuku. Wanyunti wati paluṟu iṯi wirkankunytja wiya ngaṟama.” Alatji Jesulu wangka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ana ngalkunyangka Jesulu mai pilytja mantjinu munu pukuḻarira Godanya waḻkuṟa wangkangu, “Wiṟungkulanyan mai nyangatja ungu.” Munu kaṯantaṟa palumpa nintintja tjuṯa ungu wangkara, “Mantjiṟaya ngalkula. Nyangatja ngayulu punt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languṟu walpayaṯa wainatjara mantjinu munu pukuḻarira Godanya waḻkuṟa wangkangu, “Wiṟungkulanyan waina nyangatja ungu.” Munu tjananya ungu, kaya kutju-kutjungku uwankarangku tjikiningi paluṟu kuḻ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lu wangkangu, “Nyangatja ngayulu milkaḻi aṉangu tjuṯaku tjutinytja, panya nyanga paluṟu nintini kalkuntja kuwaritja Godalu aṉangu tjuṯaku palyan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ṉa nyurala tjukaṟurungku wangkanyi, panya ngayulu waina piṟuku tjikintja wiya mantangka nyanga nyinara, palu ngula kutjuṉa tjikilku waina kuwaritja Mama Godalu mayatjangku palumpa walytja uwankara tjunguṟa kanyinnyangka.” Alatji Jesulu tjanala wangka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alulanguṟu ngalkula tjikintjatjanungku inma kutju inkara wiyaringkula ma-pakaṟa anu apu panya Alipatjaralakutu.Jesulu Peternya Ngurparingkunytjaku Wangkanytja(Matthew-ku 26:31-35; Luke-aku 22:31-34; Johnku 13:36-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apu Alipatjarala wirkanu, ka Jesulu wangkangu tjanala, “Nyura uwankara ngayulanguṟu wililyaralku, panya nyiringka iriti walkatjunkunytja ngaṟanyi alatji,‘Ngayuluṉa tjiipi tjuṯaku tjapata pungkula iluntankuku, kaya tjiipi tjuṯa wililyaral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ngayulu ilunytjatjanu wankaringkula pakaṟa nyurala kuranyu ankuku Galileelakut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inma panya Katuwanu Ankunytjanya waṯalpi ilaringu tjiṉṯu kutjaranguṟu ngaṟanytjaku, panya mai pilytja ngalkula aṟa panya irititja kulintjikitjangku. Kaya tjukurtjara kuranyitja tjuṯangku munu Moseku tjukurpa nintilpai tjuṯangku kuḻu wangkara kuliningi kampangkaṯu Jesunya witiṟa iluntankunytjikitjangku. Palu puṯuya kuliningi, “Yaaltjingaṟala witil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eterlu wangkangu, “Wiya, tjanantiya nyuntunya wantikatiku, palu ngayulu nyuntunya wantikatinytja wiya alatji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lu wangkangu Peterla, “Wiya, tjukaṟurungkuṉa nyuntunya wangkanyi, panya munga nyanga kuwari tjiṉṯu pakantja kuwaripangka nyuntu ngayuku maṉkuraṟa ngurparingkuku, munun palulanguṟu kulilku tjuki kutjara-aṟa wangka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eterlu puḻkaṟa alatjiṯu tungun-tunguntu wangkangi, “Wiya, ngayulu nyuntumpa ngurparingkunytja wiya. Tjinguṟuli nyuntu ngaliṯu iluku. Palatja palya.” Kaya nintintja panya kutjupa tjuṯangku tjukurpa palu puṟunypaṯu wangkangu.Jesulu Godala Tjapintja Ngura Katjimani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 apu Alipatjarala tatiṟa ngura ini Katjimanila wirkanu, ka Jesulu wangkangu palumpa nintintja tjuṯangka, “Nyangangkaya nyinama paṯaṟa kaṉa nyarangka tjukutjuku ankula Godala tjapi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paluṟu katingu wati maṉkurpa Peternya Jamesanya Johnnga. Munu nyara palulalta paluṟu puḻkaṟa tjituṟu-tjituṟurira tjuni tjulypilya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wangkangu tjanala, “Tjuniṉa tjulypilyaringu munuṉi kurunpa paku puḻkaringkula nguwanpa ilunyi. Kaya wanyu nyangangka nyinara wankangku nyangama kunkunpa wiyangku, kaṉa Mamala tjapil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Munu paluṟu paṯupaṯu nguwanpa ilaṯu ankula mantangka waṯungaṟakatira Godala tjapiningi tjituṟu-tjituṟu puḻkangku alatji wangkara, “Uwa Mama, nyuntu panya kutjupa kutjupa uwankara palyalpai nyinanyi. Wanyu tjananya ngayuku mirpaṉtju panya tjuṯa markula ngayunya pungkunytjaku-tawara. Palu wiya, nyuntu mukuringkula palya wantir'iyala ngayunya pungkunytjaku, kaṉa palula tjanalanguṟu kumpintja wiya, panya ngayulu mukuringanyi nyuntu mukuringkunytjitja kutju palyantjiki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tjapiṟa wiyaringkula maḻaku pitjala nyangu nintintja panya maṉkurpa kunkunpa ngarinyangka munu wangkangu Simon Peterla, “Simon, kunkunpan ngarinyi? Puṯun wankangku nyanganyi rawa nguwant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tjananya piṟuku wangkangu, “Wankangkuya nyangama munuya Mamala tjapinma nyuranya anga-kanyintjaku mamungku nyuranya kurantjakutawara, panya nyura puḻkaṟa mukuringanyi wanka nyinanytjikitja, palu kuṟu nyura pilu-pilu ngaṟa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tjanala wangkanytjatjanu piṟuku maḻaku anu munu Godala piṟuku tjapiningi tjukurpa panya palu puṟunypaṯu wangk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wangkangi, “Munta wanyula patala, ka inma nyangatja wiyariwa. Panya aṉangu winki mulapaya inmaku pitjangu munuya tjinguṟu nganampa mirpaṉarira pikaringkuku nganaṉa Jesunya tjanala miṟangka witinnyangka.”Minymangku Jesunya nyiṯintja Ngura Piitjani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tjapiṟa wiyaringkula maḻaku pitjangu panya tjanalakutu munu tjananya nyangu piṟuku kunkunpa ngarinyangka panya kuṟuya pilu-pilu mulapa ngaṟangi. Munuya paluṟu pitjanyangka wankaringkula nyakula kuṉṯaringu palula wangka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Ka piṟuku anu aṟakutu panya, munu tjapiṟa wiyaringkula maḻaku pitjangu munu wangkangu tjanala, “Kunkunpaṯu nyura ngarinyi? Alatjiṯu nyura kunkunarira pakuwiyaringu. Nyawaltaya pakaṟa. Pala wirkakatingu tjananya ngayuku panya mirpaṉtju tjuṯa ngayunya tjanala nintintjikitjangku Watiku panya Katjanya. Walaya pakala kala ara. Wati panya paluṟu pitjangu ngayunya nintintjikitja wati kura tjuṯangku witintjaku.”Jesunya Witintja(Matthew-ku 26:47-56; Luke-aku 22:47-53; Johnku 18:3-12)]]></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nya kuwaripaṯu tjanala ngaṟala wangkanyangka Judasanya palumpa panya nintintja wirkanu wati tjuṯatjara, munuya paluṟu tjana tjuḻa waṟatjara tjutinypatjara kuḻukuḻu pitjangu, panya tjukurtjara kuranyitja tjuṯangku munu Moseku tjukurpa nintilpai tjuṯangku, tjiḻpi kutjupa tjuṯangku kuḻu tjananya wituṟa iyaṉu Jesunya witintja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wati panya palula tjanala Judasalu ngaṉmanytju wangkangu tjana ngalya-pitjanytja kuwaripangka alatji, “Ngayuluṉawi nguku kutjara nyunytjula wati palunya, kaya nyunytjunnyangka nyakulampa witilalta munuya katira uwa mayatja tjuṯ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languṟu Judasanya Jesula tjanala wirkaṟa palulakutu pitjangu munu wangkangu, “Awa, Nintilpai.” Munu palula ilaringkula palunya nguku kutjara nyunytjuṉ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ya wati panya paluṟu tjana nyunytjunnyangka nyakula Jesunya mapalku witiṟa wayaṟuruṉ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kutjupangku ila ngaṟanytjatjanungku Jesunya ngalkintjikitjangku tjuḻa waṟa ilaṉu munu wati tjukurtjara puḻkaku waṟkaripai pungkula pina kaṯaṉu, ka punkaṉu mantangk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esulu tjanala wangkangu alatji, “Nyaaku nyura pitjangu tjuḻatjara tjutinypatjara ngayunya wati pikaṯi-palku kuliṟa witintjiki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awa panyaṉa nyurala tjungu nyinangi timpulangka, kaṉi nyura nyakula wantingi. Palu tjukurpa panyatjalta nyangatja utiringu, panya nyiringka iriti walkatjunkunytja ngaṟanyi ngayunya witintjaku ka nyanga kuwari utiring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ya palulanguṟulta nintintja tjuṯangku palunya wantikatira nguḻu wirtjapakaṉ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nyinangi ngura Piitjanila wati ini Simonku waḻingka. Wati nyara paluṟu panya ngaṉmanypa nyinangi miṟi pika puḻkatjara. Ka Jesunya wati nyara palumpa ngurangka nyinanyangka minyma kutjupa pitjangu patala uwila paṉṯi wiṟutjara mani puḻkangka payamilantja. Munu minyma paluṟu patala panya aḻaṟa uwila panya palunya Jesula katangka tjutin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Palu wati kutjupangku mantara piṟantjarangku palunya itiwanungku wanaṟinangi. Kaya palunya kuḻu witintjikitjangku mantara kutju witiṉu, ka araltjaṟa wantikatira nikiti alatjiṯu nguḻu wirtjapakaṉu.Jesunya Jewku Mayatja Tjuṯangka Kuranyu Ngaṟanyt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unuya Jesunya witiṟa ma-katingu tjukurtjara puḻkaku waḻikutu. Kaya tjukurtjara kuranyitja tjuṯa, Moseku tjukurpa nintilpai tjuṯa munu tjiḻpi kutjupa tjuṯa kuḻukuḻu waḻi nyara palula unngu tjunguring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Peterlu Jesunya tjananya maḻawanungku kumpiṟa waṉaningi palula tjanala ilaringkunytja wiyangku munu waḻi panya palula wirkaṟa ma-tjarpangu yaatangka munu wati timpula anga-kanyilpai tjuṯangka tjunguringkula ngaṟala waṟu nganytjining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Kaya tjukurtjara kuranyitja tjuṯa munu tjiḻpi kantjulpa uwankara tjunguringkula waḻi unngu nyinara wangkangi munuya aṉangu tjuṯa nguriṟa aḻṯira tjanala tjapiningi, “Wanyulanya tjakultjura Jesulu panya ngaṉmanytju wangkanytja tjuṯa, kala kuliṟa palunya ngurkantara.” Alatji tjana tjapiningi panya tjana mukuringangi aṉangu tjuṯangku Jesulu kura palyantja ngunti wangkanytjaku tjanala kuliṟa palunya iluntankunytjikitja. Kaya aṉangu tjuṯangku kantjulpa tjuṯangku aḻṯinyangka pitjala tjukurpa Jesunyatjara wangkangi, palu ngunti-nguntiya wangkangi, ka tjukurpa tjana wangkanytja tjungu mulapa ngaṟanytja wiya kutjupa kutjupa ngaṟangi. Kaya puṯu nguriningi aṉangu kutjarangku pitjala tjukurpa kutju wangkanytja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 palulanguṟu wati maṉkurtu pakaṟa ngunti wangkangi Jesunya kurantjikitjangk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atjiya wangkangi, “Nganaṉa kulinu wati nyanga paluṟu mungaṯu wangkanyangka alatji, ‘Ngayulu timpula nyanga puḻkanya wati tjuṯangku palyantjitja piḻuntankuku, munuṉa ngayulu tjiṉṯu maṉkurarira palyalku timpula kutjupa watingku palyantjitja wiya.’ Alatji wangkanyangkala kulining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Palu palumpa tjanampa tjukurpa kuḻu tjungu palu puṟunypa ngaṟanytja wiy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a wati panya tjukurtjara puḻka pakaṉu munu aṉangu tjuṯangka kuranyunguṟu tjapinu Jesula, “Nyuntun kulini? Wati nyanga tjuṯangkuntaya wangkanyi kulintjatjanungku. Mulapa nyangantu nyuntunya tjukaṟurungku wangkanyi? Wanyulanya tjakultjur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Palu Jesunya wangkawiya alatjiṯu ngaṟangi. Ka wati panya tjukurtjara puḻkangku piṟuku wangkangu, “Mulapan wanyu Christanya panya Godalu kalkuntjanya nganampa Wankaṟunkupainya panya Mayatja Godaku kat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Ka wangkangu, “Uwaṉa. Ka panya nyura ngula uwankarangku ngayunya nyakuku Watiku Katjanya Godala witulya puḻkangka itingka nyinanyangka mayatja puḻka, munuṉi nyura nyakuku ilkaṟinguṟu ngangkaḻingka pitja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aṉangu kutjupa tjuṯangku waḻi pala palula nyinanytjatjanungku nyangu paluṟu alatjinkunyangka munuyanku mirpaṉ-mirpaṉṯu wangkara waṉingi, “Unytjungku alatjiṯu nyangangku mani puḻkatja wiyaṉ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64 ]]></a:t>
            </a:r>
            <a:r>
              <a:rPr lang="en-US" b="1" sz="3000" spc="0" u="none">
                <a:solidFill>
                  <a:srgbClr val="000000">
                    <a:alpha val="100.00%"/>
                  </a:srgbClr>
                </a:solidFill>
                <a:latin typeface="Calibri"/>
              </a:rPr>
              <a:t><![CDATA[Ka wati tjukurtjara puḻkangku tjukurpa nyangatja kuliṟa mirpaṉarira mantara paluṟunku tjilpirpungu munu wangkangu, “Ala palatja! Wanyula wanti kutjupa tjuṯa aḻṯinytja wiyangku piṟuku pitjala palunya wangkara kuranmankunytjaku. Panya kuwari nyangala nganaṉa alatjiṯulta kulinu paluṟunku walytjangku Godanyanmankunyangka. Ka nyura yaaltji kulini?”Kaya uwankarangku wangkara palyanmanu, “Wiya, wati nyangatja kura mulapa. Utila iluntankunytjaku iyanm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ya kutjupa tjuṯangku palunya wiṯalytjunangi munuya kuṟu raikingka karpiṟa palunya maṟa kapuṯurira pungangi kutjupangku kutjupangku munuya palunya ngalypa-ngalyparingkula wangkangi, “Nyuntu wati wangkatjarangku nintingku wangka, nganalunta panyatja pungu?” Ka wati panya timpula anga-kanyilpai tjuṯangku ngapartji Jesunya puḻkaṟa maṟangku pungangi.Peternya Jesuku Ngurparingkunytj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 panya Peterlu nyara palulaṯu ngaṟala waṟu nganytjiningi yaatangka uṟilta, ka wati tjukurtjara puḻkaku waṟkaripai kungkawaṟa palula itiwanu wati-pitjang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Peternya nyakula ngaṟakatingu munu papulaṟa kuliningi, “Ai, ngananya nyangatja?” Munu palunya wangkangu, “Munta-uwa, nyuntu panya Jesula tjungutja wati panya Nazarethanya nguraṟangk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Peterlu ngurparingkula wangkangu, “Wampa, puṯuṉa kulini. Ngayulu ngurpa palumpa. Nyaakun ngayula tjapini?” Munu palulanguṟu ma-pakaṟa kaita tjaangka ngaṟang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 maḻangka kungkawaṟa panya paluṟu Peternya kaita tjaangka ngaṟanyangka nyakula piṟuku wangkangu kutjupa tjuṯangka alatji, “Mulapa wati nyaratja Jesula tjungu para-ngaṟapa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Palu Peternya piṟuku ngurparingu.Ka palulanguṟu aṉangu tjuṯangku palula itingka ngaṟanytjatjanungku palunya piṟuku wangkangu alatji, “Wiya nguntin ngurparinganyi. Nyuntun Galileenya nguraṟa alatjiṯu munun Jesula tjungu para-ngaṟapa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Ka Peterlu mirpaṉarira wangkangu, “Wiya, ngayulu ngurpa alatjiṯu wati nyara palumpa. Tjukaṟurungkuṉa nyurala wangkanyi. Tjinguṟuṉa ngunti wangkarampa, kaṉi palya Godalu pungkuk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Ka paluṟu wangkanyangka tjuki wangkangu, ka Peterlu kulinu Jesulu panya ngaṉmanytju wangkanytja alatji, “Panya tjuḻpu kutjara-aṟa wangkanyangka kuwaripangka nyuntu ngayunya maṉkuraṟangku ngurpanmankuku.” Munu nyangatja kuliṟa paluṟu puḻkaṟa tjituṟu-tjituṟurira ulang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ti palangku tjalamilanma munu mani mantjiṟa ngaḻṯutjara tjuṯa ungama. Panya aṉangu kutjupangku uwila nyanga palunya payamilantjikitjangku mani puḻka mulapa ungkuku.” Alatjiya wangkangi munuya minyma panya palunya puḻkaṟa wangkara pai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wangkangu, “Wantiya. Nyaaku nyura minyma nyangatja kuranmananyi? Nyanga paluṟu wiṟu mulapa palyaṉu ngay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 ngaḻṯutjara tjuṯa panya tiṯutjara nyinanyi nyura tjananya ungkunytjaku. Palu ngayulu nyurala tiṯutjara nyinanytja wiya. Ka minyma nyanga paluṟu ngayula tjukaṟurungku wiṟu paṉṯipai tjutinu ngaṉmanytju ngula panya kuṟulta ngarinytjaku.]]></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2026-05-20T17:33:57Z</dcterms:created>
  <dcterms:modified xsi:type="dcterms:W3CDTF">2026-05-20T17:33:57Z</dcterms:modified>
  <dc:title>Bible.com.au: Markaku 14:1-72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