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nku nguḻu nyangama, panya nyuranyaya witiṟa kuutpangka ngaṟatjunkuku ngayuku mulamularingkunyangka, munuya nyuranya waḻi panya inmatjangka unngu wiipangka puḻkaṟa alkalku ngayuku tjukurpa wangkanyangka. Uwa, nyura ngayula wangaṉarangku kulinnyangkaya mayatja puḻka tjuṯangku nyuranya palula tjanala kuranyu ngaṟatjunkuku, ka nyura Tjukurpa Palya ngayunyatjara tjanala tjakultju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ṉṯu maḻatja wirkankunytja kuwaripangka ngayuku walytja tjuṯangku uti Tjukurpa Palya ngayunyatjara aṉangu uwankarangka tjakultjunama manta winki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nya witiṟa kuutpakutu katinyangka kuliṟa nguḻuringkunytja wiya rapa ngaṟama. Tjinguṟu nyura kuutpangka wangkanytjikitjangku puṯu kulilku, ‘Tjukurpa nyaaṉatju wangkaku?’ Palu alatji puḻkaṟa kulilwiyangku wantima, panya kuutpangka wirkankunyangka nyuranya Kurunpa Miḻmiḻṯu nintilku wangkanytjaku. Ka nyura paluṟu nintinnyangka kutju wangkaku tjukurpa palum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Uwa, aṉangu winki nyurampa kuraringkuku nyura ngayuku walytja nyinanyangka. Panya kuṯangku palumpa maḻanypa ngayuku mulamularingkunyangka ma-ungkuku mayatja kura tjuṯangku palunya iluntankunytjaku. Ka mamangku palu puṟunypaṯu palyalku palumpa tjitji tjuṯa. Ka tjitjingku tjinguṟu palu puṟunypaṯu mama ngunytju ngayuku walytja nyinanyangka wati mirpaṉtju tjuṯangka nintilku pulanya iluntankunytjaku. Palu nyura ilunytjakutu-wangkara ngayunya tungun-tunguntu tiṯutjarangku waṉannyangkampa Godalu nyuranya wankaṟu kanyilku palula tjungu tiṯutjar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ula nyura nyakuku kutjupa kutjupa kura puḻka mulapa ngura miḻmiḻṯa ngunti ngaṟanyangka panya uwankara wiyalpainya.” (Tjukurpa nyanga palunyaya purkaṟangku kulinma nintiringkunytjikitjangku.) “Munu palulanguṟu kutjupa kutjupa kura panya paluṟu utiringkunyangka nyakula nyura uti Judeala nyinanytjatjanu nguḻu wirtjapakanma puḻi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nyara palula aṟa aṉangu kutjupa waḻi katu nyinanyi munu uti paluṟu ukalingkula waḻi unngu kutjupa kutjupa tjuṯa mantjintjikitja tjarpanytja wiyangku wantira mapalku puḻikutu wirtjapakanma wanka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ta tjinguṟu kutjupa uṟilta kaanangka waṟkarinyi munu uti paluṟu mantara mantjintjikitja waḻikutu maḻaku ankuwiyangku wanti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yara palula aṟa panya kura puḻka mulapa ngaṟaku minyma iṯitjara tjuṯaku munu iṯi tjukutjukutjara tjuṯaku kuḻu. Ngaḻṯutjara! Panya tjana tjinguṟu wirtjapakaṟa nguṟurpaṯu pakuringkula wiyaring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Godala tjapinma kura nyanganpa nyiṉngangka utiringkunytjaku-tawara, panya nyiṉngangka manarpa ngarira wiyaringku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kura nyanganpa utiringkuku puḻka mulapa panya ngaṉmanytju nyakunytja wiyatja alatjiṯu, ka kura nyanga palu puṟunypa maḻangka piṟuku utiringkunytja wiyalta ngaṟ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Timpula Pilukatinytja Wangkanytja(Matthew-ku 24:1-2; Luke-aku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kura nyanganpa tjinguṟu rawa ngaṟanyangkampa aṉangu uwankara ilura wiyaringama. Palu Godalu tjiṉṯu nyaranpa muṯulku aṉangu panya paluṟu ngurkantankunytja tjuṯa ilunytjaku-tawara pika paluṟu rawa ngaṟa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nguṟu kutjupangku nyurala wangkaku, ‘Ai nyangatja pitjangu Christanya, Godalu panya kalkuntjitja.’ Ka kutjupangku wangkaku, ‘Wiya, nyaratja Christanya, Godalu panya kalkuntjitja mulapa.’ Kaya alatji wangkanyangka kuliṟa wantima alatjiṯu mulamularingku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yara palula aṟa aṉangu ngunti wangkapai tjuṯa Christanya puṟunypa pakalku, wangkatjara ngunti tjuṯa kuḻukuḻu, munuya paluṟu tjana aṉangu Godalu ngurkantankunytja tjuṯa arkaṟa ngunti kurantjikitjangku kutjupa kutjupa puḻka tjuṯa witulyangku palyalku tjana nyakula mulamularingkunytjaku, palu puṯuya tjananya kur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ranku nguḻu nyangama. Nyanga kuwariṉa nyurala ngaṉmanytju tjakultjunanyi nyura kulintjatjanungku nguḻu nya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kura nyara paluṟu tjana ngaṟala wiyaringkunyangka tjiṉṯu maṟuringkuku munu kinaṟa kuḻu irnyalwiya ngaṟ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ililpi tjuṯa mantakutu punkalku, ka ilkaṟitja kutjupa kutjupa uwankara puḻkaṟa urira kampa kutjuparira ngunti-ngunti ngaṟ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la aṟangka aṉangu tjuṯangku ngayunya nyakuku Watiku Katjanya ngangkaḻingka witulya pitalytji puḻka pitj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gayulu angelpa tjuṯa iyalku manta winkikutu Godaku walytja tjuṯa uṯuḻunkunytjaku ngura manta winkitja.”Jesulu Puṉunguṟu Wangkany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Jesulu piṟuku wangkangi tjanala puṉu kiṟipitjanguṟu alatji, “Puṉu kiṟipitja nyaḻpi punkannyangka nyura kulilpai alatji, ‘Munta-uwa, kuwari wariringanyi.’ Ka nyaḻpi kuwaritja pakannyangka nyura nyakula kulilpai, ‘Munta-uwa, kuwari kuḻiring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nyanga palu puṟunypaṯu pika panya paluṟu tjana utiringkunyangka nyura nyakula kulinma alatji, ‘Munta-uwa tjinguṟu tjiṉṯu maḻatja waṯalpi ilar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timpulaku yaatanguṟu pakannyangka palumpa nintintja kutjungku palula wangkangu, “Nintilpai, nyawa! Timpula nyanga wiṟu mulapa ngaṟanyi puḻi puḻkanguṟu palyan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jukaṟurungkuṉa nyurala wangkanyi, panya nyanganpa uwankara utiringkuku aṉangu nyanga kuwari nyinanytja tjuṯa wanka nyinanyangka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gula manta ilkaṟi uwankara wiyaringkuku, palu tjukurpa ngayulu wangkanytja tiṯutjara alatjiṯu ngaṟaku wiyaringkunytja wiya.Jesulu Kulil-kulilpa Paṯantjaku Wangkanytja(Matthew-ku 24:36-4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uwankaraya tjiṉṯu nyara palumpa ngurpa. Angelpa ilkaṟitja tjuṯa ngurpa munu ngayulu Katjanya kuḻu ngurpa, palu Mamanya kutju nint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yuranku uti nguḻu nyangama munuya tiṯutjarangku kulil-kulilpa paṯanma, panya nyura ngurpa tjiṉṯu nyara ngayulu pitjanytji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ngayulu pitjanytja aṟa nyaa puṟunypa, panya tjinguṟu wati mayatjangku ngura kutjupakutu ankunytjikitjangku kulini munu palumpa waṟkaripai tjuṯa waṟka kutju kutju ungkukatinyi munu wati kutju waḻi tjaangka ngaṟatjunkula wantinyi tiṯutjarangku ngaṟala aḻa-aḻangku nyakuny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ṉa palu puṟunytju nyurala wangkanyi aḻa-aḻangku paṯaṟa nyakunytjaku panya nyura ngurpa tjiṉṯu panya ngayulu pitjanytjitjaku. Tjinguṟuṉa pitjaku tjiṉṯu tjarpanyangka, tjinguṟuṉa munga kultungka pitjaku, tjinguṟuṉa tjiṉṯukutu pitjaku. Ngayulu ngurp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iṯutjarangkuya nyangama kunkunta wirkankunytjaku-tawara munuya aḻa-aḻangku paṯan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wa, ngayulu nyurala munu ngayuku walytja uwankarangka kuḻu wangkanyi, ‘Aḻa-aḻangkuya nyangama.’ ” Alatji Jesulu wangkara utiningi palumpa nintintja tjuṯangku kulin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wangkangu, “Nyura kuwari nyanganyi timpula wiṟu mulapa puḻi nyanga puḻkanguṟu palyaṟa tatintja. Palu ngula waḻi nyanga paluṟu piḻukatira minya-minyaringkuku. Ka puḻi kutjupa maḻaringkula ngaṟawiya uwankara alatjiṯu punkaṟa minya-minya ngarira waṉiku.”Jesulu Ngaṉmanytju Wangkanytja Pika Munu Tjukurtjara Ngunti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Jerusalemanya wantikatira anu puḻi panya Alipatjaralakutu munuya puḻi katu tatiṟa nyinakatira walunyangangi timpula panya palunya. Ka Peterlu Jamesalu, Johntu, Andrew-lu tjana palula kampangkaṯu tjapinu, “Wanyulanya tjakultjura! Yaalaṟa nyanga alatjiriku panya nyuntu kuwari timpula piḻukatinytja wangkangi? Ka nyaa ngaṉmanypa utiringkuku nganaṉa ngaṉmanytju nyakula kuli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wangkangu tjanala, “Nguḻu nyangamaya kutjupangku nyuranya wangkara ngunti kurantjaku-taw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aṉangu tjuṯa pitjaku ngayulu iyantja-palku wangkara munuya ngunti wangkaku, ‘Ngayuluṉa panya paluṟu, Jesunya Christanya.’ Kaya aṉangu winki mulapa ngunti kurannyangka tjanampa kuliṟa mulamulari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tjinguṟu kulilku aṉangu tjuṯangku tjananku pikangku pungkunyangka ilatjangku munu pararitja tjuṯangku kuḻu. Palu pika nyanga palunya tjananya kuliṟaya nguḻuringkuwiya nyinama panya nyanga paluṟu tjana utiringkunytjaku ngaṟanyi, palu tjiṉṯu maḻatja kuwaripaṯu ngaṟanyi ilaringku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ura kutjupa kutjupangka tjaultji tjuṯangku pikangku pungkuku nguraku mayatja tjuṯangku wituwitunnyangka. Ka ngura kutjupangka kutjupangka manta uriku, ka ngura kutjupa tjuṯangka ailuru puḻka ngaṟaku. Panya pika kura nyanga paluṟu tjana ngaṉmanypa utiringkunytjaku ngaṟanyi, ka nyura uti purkaṟangku kulinma, ‘Munta-uwa, nyanga palula tjanala maḻangka kunyu panyatja pika kura puḻka mulapa utiringkuku tjiṉṯu maḻatja wirkankunytja kuwaripangka.’]]></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2026-06-28T12:01:29Z</dcterms:created>
  <dcterms:modified xsi:type="dcterms:W3CDTF">2026-06-28T12:01:29Z</dcterms:modified>
  <dc:title>Bible.com.au: Markaku 13:1-37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