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aku 13: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yanku nguḻu nyangama, panya nyuranyaya witiṟa kuutpangka ngaṟatjunkuku ngayuku mulamularingkunyangka, munuya nyuranya waḻi panya inmatjangka unngu wiipangka puḻkaṟa alkalku ngayuku tjukurpa wangkanyangka. Uwa, nyura ngayula wangaṉarangku kulinnyangkaya mayatja puḻka tjuṯangku nyuranya palula tjanala kuranyu ngaṟatjunkuku, ka nyura Tjukurpa Palya ngayunyatjara tjanala tjakultjunku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tjiṉṯu maḻatja wirkankunytja kuwaripangka ngayuku walytja tjuṯangku uti Tjukurpa Palya ngayunyatjara aṉangu uwankarangka tjakultjunama manta winki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nyuranya witiṟa kuutpakutu katinyangka kuliṟa nguḻuringkunytja wiya rapa ngaṟama. Tjinguṟu nyura kuutpangka wangkanytjikitjangku puṯu kulilku, ‘Tjukurpa nyaaṉatju wangkaku?’ Palu alatji puḻkaṟa kulilwiyangku wantima, panya kuutpangka wirkankunyangka nyuranya Kurunpa Miḻmiḻṯu nintilku wangkanytjaku. Ka nyura paluṟu nintinnyangka kutju wangkaku tjukurpa palump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Uwa, aṉangu winki nyurampa kuraringkuku nyura ngayuku walytja nyinanyangka. Panya kuṯangku palumpa maḻanypa ngayuku mulamularingkunyangka ma-ungkuku mayatja kura tjuṯangku palunya iluntankunytjaku. Ka mamangku palu puṟunypaṯu palyalku palumpa tjitji tjuṯa. Ka tjitjingku tjinguṟu palu puṟunypaṯu mama ngunytju ngayuku walytja nyinanyangka wati mirpaṉtju tjuṯangka nintilku pulanya iluntankunytjaku. Palu nyura ilunytjakutu-wangkara ngayunya tungun-tunguntu tiṯutjarangku waṉannyangkampa Godalu nyuranya wankaṟu kanyilku palula tjungu tiṯutjara nyinany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ngula nyura nyakuku kutjupa kutjupa kura puḻka mulapa ngura miḻmiḻṯa ngunti ngaṟanyangka panya uwankara wiyalpainya.” (Tjukurpa nyanga palunyaya purkaṟangku kulinma nintiringkunytjikitjangku.) “Munu palulanguṟu kutjupa kutjupa kura panya paluṟu utiringkunyangka nyakula nyura uti Judeala nyinanytjatjanu nguḻu wirtjapakanma puḻikut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jinguṟu nyara palula aṟa aṉangu kutjupa waḻi katu nyinanyi munu uti paluṟu ukalingkula waḻi unngu kutjupa kutjupa tjuṯa mantjintjikitja tjarpanytja wiyangku wantira mapalku puḻikutu wirtjapakanma wankakit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ta tjinguṟu kutjupa uṟilta kaanangka waṟkarinyi munu uti paluṟu mantara mantjintjikitja waḻikutu maḻaku ankuwiyangku wantim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nyara palula aṟa panya kura puḻka mulapa ngaṟaku minyma iṯitjara tjuṯaku munu iṯi tjukutjukutjara tjuṯaku kuḻu. Ngaḻṯutjara! Panya tjana tjinguṟu wirtjapakaṟa nguṟurpaṯu pakuringkula wiyaringku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ya Godala tjapinma kura nyanganpa nyiṉngangka utiringkunytjaku-tawara, panya nyiṉngangka manarpa ngarira wiyaringkup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wa, kura nyanganpa utiringkuku puḻka mulapa panya ngaṉmanytju nyakunytja wiyatja alatjiṯu, ka kura nyanga palu puṟunypa maḻangka piṟuku utiringkunytja wiyalta ngaṟ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lu Timpula Pilukatinytja Wangkanytja(Matthew-ku 24:1-2; Luke-aku 21:5-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kura nyanganpa tjinguṟu rawa ngaṟanyangkampa aṉangu uwankara ilura wiyaringama. Palu Godalu tjiṉṯu nyaranpa muṯulku aṉangu panya paluṟu ngurkantankunytja tjuṯa ilunytjaku-tawara pika paluṟu rawa ngaṟanyangk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tjinguṟu kutjupangku nyurala wangkaku, ‘Ai nyangatja pitjangu Christanya, Godalu panya kalkuntjitja.’ Ka kutjupangku wangkaku, ‘Wiya, nyaratja Christanya, Godalu panya kalkuntjitja mulapa.’ Kaya alatji wangkanyangka kuliṟa wantima alatjiṯu mulamularingkuwiyang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nya nyara palula aṟa aṉangu ngunti wangkapai tjuṯa Christanya puṟunypa pakalku, wangkatjara ngunti tjuṯa kuḻukuḻu, munuya paluṟu tjana aṉangu Godalu ngurkantankunytja tjuṯa arkaṟa ngunti kurantjikitjangku kutjupa kutjupa puḻka tjuṯa witulyangku palyalku tjana nyakula mulamularingkunytjaku, palu puṯuya tjananya kural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nyuranku nguḻu nyangama. Nyanga kuwariṉa nyurala ngaṉmanytju tjakultjunanyi nyura kulintjatjanungku nguḻu nyakuny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kura nyara paluṟu tjana ngaṟala wiyaringkunyangka tjiṉṯu maṟuringkuku munu kinaṟa kuḻu irnyalwiya ngaṟ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kililpi tjuṯa mantakutu punkalku, ka ilkaṟitja kutjupa kutjupa uwankara puḻkaṟa urira kampa kutjuparira ngunti-ngunti ngaṟa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nyara palula aṟangka aṉangu tjuṯangku ngayunya nyakuku Watiku Katjanya ngangkaḻingka witulya pitalytji puḻka pitjanyangk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ngayulu angelpa tjuṯa iyalku manta winkikutu Godaku walytja tjuṯa uṯuḻunkunytjaku ngura manta winkitja.”Jesulu Puṉunguṟu Wangkanyt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nu Jesulu piṟuku wangkangi tjanala puṉu kiṟipitjanguṟu alatji, “Puṉu kiṟipitja nyaḻpi punkannyangka nyura kulilpai alatji, ‘Munta-uwa, kuwari wariringanyi.’ Ka nyaḻpi kuwaritja pakannyangka nyura nyakula kulilpai, ‘Munta-uwa, kuwari kuḻiringany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nyanga palu puṟunypaṯu pika panya paluṟu tjana utiringkunyangka nyura nyakula kulinma alatji, ‘Munta-uwa tjinguṟu tjiṉṯu maḻatja waṯalpi ilaring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Jesunya timpulaku yaatanguṟu pakannyangka palumpa nintintja kutjungku palula wangkangu, “Nintilpai, nyawa! Timpula nyanga wiṟu mulapa ngaṟanyi puḻi puḻkanguṟu palyant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jukaṟurungkuṉa nyurala wangkanyi, panya nyanganpa uwankara utiringkuku aṉangu nyanga kuwari nyinanytja tjuṯa wanka nyinanyangkaṯ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nya ngula manta ilkaṟi uwankara wiyaringkuku, palu tjukurpa ngayulu wangkanytja tiṯutjara alatjiṯu ngaṟaku wiyaringkunytja wiya.Jesulu Kulil-kulilpa Paṯantjaku Wangkanytja(Matthew-ku 24:36-44)]]></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alu uwankaraya tjiṉṯu nyara palumpa ngurpa. Angelpa ilkaṟitja tjuṯa ngurpa munu ngayulu Katjanya kuḻu ngurpa, palu Mamanya kutju nint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nyuranku uti nguḻu nyangama munuya tiṯutjarangku kulil-kulilpa paṯanma, panya nyura ngurpa tjiṉṯu nyara ngayulu pitjanytjitja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anya ngayulu pitjanytja aṟa nyaa puṟunypa, panya tjinguṟu wati mayatjangku ngura kutjupakutu ankunytjikitjangku kulini munu palumpa waṟkaripai tjuṯa waṟka kutju kutju ungkukatinyi munu wati kutju waḻi tjaangka ngaṟatjunkula wantinyi tiṯutjarangku ngaṟala aḻa-aḻangku nyakunytjak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ṉa palu puṟunytju nyurala wangkanyi aḻa-aḻangku paṯaṟa nyakunytjaku panya nyura ngurpa tjiṉṯu panya ngayulu pitjanytjitjaku. Tjinguṟuṉa pitjaku tjiṉṯu tjarpanyangka, tjinguṟuṉa munga kultungka pitjaku, tjinguṟuṉa tjiṉṯukutu pitjaku. Ngayulu ngurp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iṯutjarangkuya nyangama kunkunta wirkankunytjaku-tawara munuya aḻa-aḻangku paṯanm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Uwa, ngayulu nyurala munu ngayuku walytja uwankarangka kuḻu wangkanyi, ‘Aḻa-aḻangkuya nyangama.’ ” Alatji Jesulu wangkara utiningi palumpa nintintja tjuṯangku kulintjak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Jesulu wangkangu, “Nyura kuwari nyanganyi timpula wiṟu mulapa puḻi nyanga puḻkanguṟu palyaṟa tatintja. Palu ngula waḻi nyanga paluṟu piḻukatira minya-minyaringkuku. Ka puḻi kutjupa maḻaringkula ngaṟawiya uwankara alatjiṯu punkaṟa minya-minya ngarira waṉiku.”Jesulu Ngaṉmanytju Wangkanytja Pika Munu Tjukurtjara Ngunti Tjuṯ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unuya Jerusalemanya wantikatira anu puḻi panya Alipatjaralakutu munuya puḻi katu tatiṟa nyinakatira walunyangangi timpula panya palunya. Ka Peterlu Jamesalu, Johntu, Andrew-lu tjana palula kampangkaṯu tjapinu, “Wanyulanya tjakultjura! Yaalaṟa nyanga alatjiriku panya nyuntu kuwari timpula piḻukatinytja wangkangi? Ka nyaa ngaṉmanypa utiringkuku nganaṉa ngaṉmanytju nyakula kulin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Jesulu wangkangu tjanala, “Nguḻu nyangamaya kutjupangku nyuranya wangkara ngunti kurantjaku-tawa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nya aṉangu tjuṯa pitjaku ngayulu iyantja-palku wangkara munuya ngunti wangkaku, ‘Ngayuluṉa panya paluṟu, Jesunya Christanya.’ Kaya aṉangu winki mulapa ngunti kurannyangka tjanampa kuliṟa mulamularingku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nyura tjinguṟu kulilku aṉangu tjuṯangku tjananku pikangku pungkunyangka ilatjangku munu pararitja tjuṯangku kuḻu. Palu pika nyanga palunya tjananya kuliṟaya nguḻuringkuwiya nyinama panya nyanga paluṟu tjana utiringkunytjaku ngaṟanyi, palu tjiṉṯu maḻatja kuwaripaṯu ngaṟanyi ilaringkunytja wiy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ngura kutjupa kutjupangka tjaultji tjuṯangku pikangku pungkuku nguraku mayatja tjuṯangku wituwitunnyangka. Ka ngura kutjupangka kutjupangka manta uriku, ka ngura kutjupa tjuṯangka ailuru puḻka ngaṟaku. Panya pika kura nyanga paluṟu tjana ngaṉmanypa utiringkunytjaku ngaṟanyi, ka nyura uti purkaṟangku kulinma, ‘Munta-uwa, nyanga palula tjanala maḻangka kunyu panyatja pika kura puḻka mulapa utiringkuku tjiṉṯu maḻatja wirkankunytja kuwaripangka.’]]></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2026-06-28T13:25:00Z</dcterms:created>
  <dcterms:modified xsi:type="dcterms:W3CDTF">2026-06-28T13:25:00Z</dcterms:modified>
  <dc:title>Bible.com.au: Markaku 13:1-37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