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ya wati panya palunya witiṟa iluntaṟa kaananguṟu uṟilkutu iṯarikatira wantingu.”Munu Jesulu tjukurpa wangkara wiyaringkula tjanalalta tjapin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wati panya kaanaku walytjangku wanyu nyaalku tjananya ngapartji? Wiya, paluṟu pitjala wati panya tjuṯa iluntankuku munu kaana kiṟipitjatjara panya ungkuku aṉangu kutjupa tjuṯ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ura ninti tjukurpa panyaku, panya iriti nyiringka walkatjunkunytja alatji ngaṟanyi,‘Waḻi palyalpai tjuṯangkuya waḻi puḻi tjuṯanguṟu palyaningi,munuya puḻi kutju nyakula waṉingu kura-palku kuliṟa.Palu nguntiya waṉingu, panya puḻi nyara paluṟu kura wiya, wiṟu mulapa waḻi kuṉpu kanyil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Mayatja Godalu puḻi pala palunya ngurkantanu puḻi kutjupa tjuṯa wiya,kala paluṟu ngurkantankunytjitja pukuḻarira wiṟunmananyi.’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Jewku mayatja tjuṯangku tjukurpa nyangatja wangkanyangka kuliṟa miilaraṟa wangkangu, “Nyangangku waḻi palyalpai tjuṯa nganaṉanya wangkanyi.” Munuya palunya witintjikitjangku kuliningi. Palu nguḻuringangiya aṉangu winki ngaṟanyangka nyakula munuya palunya witilwiyangku wantira anu.Rome-aku Mayatja Mani Tjaraṟa Ungkunytjaku, Munta Wiya?(Matthew-ku 22:15-22; Luke-aku 20:20-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Paṟatji tjuṯa Iṟataku tjungutja tjuṯangka tjunguringu munuya wangkara tamalmaṟa wituṟa iyaṉu wati maṉkurpa ankula Jesula ngunti tjapintjaku. Panya tjana mukuringangi Jesulu wangkanyangka kuliṟa kuranmankunytji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wirkaṟa palula wangkangi, “Nintilpai, nganaṉa ninti nyuntumpa, panya nyuntu wati tjukaṟuru palyanyku nyinapai. Munu nyuntu aṉangu uwankara tjunguṟa nyakupai munu tjanala uwankarangka tjukaṟurungku wangkapai tjukurpa panya palunyaṯu aṉangu kutjupa tjuṯaku nguḻuringkula kampa kutjuparinytja wiyangku. Munu nyuntu Godaku iwara tjukaṟurungku wangkara nintilpai kutitjunkunytja wiyangku. Kalanya wanyu tjakultjura, palyala wati panya Tjiitjanya mayatja puḻka Rome-ala nyinapainya mani tjaraṟa ungkuku, munta wi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Jesulu nintingku kuliningi tjana ngunti arkaṟa tjapinnyangka munu tjanala wangkangu, “Nyaakuṉi nyura ngunti arkaṉi ngayunya kuranmankunytjikitjangku? Mani pala tjiilpaṉiya uwa nyaku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mulapaṯu ungu tjiilpa kutju. Ka wangkangu tjanala, “Nyawaya, nganaku yunpa nyangatja ngaṟanyi munu nganaku ini kuḻu ngaṟanyi?”Kaya wangkangu, “Mayatja puḻka panya Tjiitjan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wangkangu tjanala, “Uwa mulapa mani nyangatja mayatja Tjiitjaku, kaya palunya palya ungama paluṟu wangkanyangka, palu Godalu wangkanyangkampaya Godanya alatjiṯu ungama.” Kaya nyangatja kuliṟa nguwankuringu, “Ai, nyangangku muṉkara alatjiṯu wangkapai.”Tjukurpa Panya Ilura Pakantjanya Tjana Tjapintja(Matthew-ku 22:23-33; Luke-aku 20:27-4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Tjukurpa Wangkara Jewku Mayatja Tjuṯa Miiltjing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 ngula wati Tjatjutji maṉkurpa pitjangu Jesulakutu, panya tjanaya aṉangu tjuṯa ilunytjatjanu pakantjitjaku mulamularingkupai wiya. Munuya wati nyanga maṉkurtu Jesula ngunti arkaṟa tjapinu alatji, “Nintilpai, panya Moselu tjukurpa nyangatja nganampa iriti walkatjunu alatji, ‘Tjinguṟu wati kuṯa kuritjara iluku tjitji wiyaṯu, ka minyma panya palumpa kuri wanka nyinanyangka wati panya miriku maḻanytju uti aḻṯima minyma panya palunya. Palu maḻanytju paluṟu tjinguṟu tjitji katja utintjatjanungku uti kulinma, “Nyangatja ngayuku wiya, ngayuku kuṯaku tjitji, panya ngayulu palumpa kuringka utinu.” ’ Alatji Moselu walkatju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tjukurpa nyangatja wanyu kulila. Panya wati 7 kuṯaṟara kuṯaṟara nyinangi. Ka kuṯa ngaṉmanyitjangku kungkawaṟa aḻṯingu, munu paluṟu tjitji utilwiyaṯu ilu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aḻanytju ngapartji minyma panya palunyaṯu aḻṯingu munu tjitji wiyaṯu ilungu, ka palu puṟunypaṯu wati maḻanypa kutjupangku ngapartji aḻṯira paluṟu kuḻu tjitji wiyaṯu ilu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palu puṟunypaṯu maḻanypa panya maḻatja tjuṯangku minyma panya palunyaṯu aḻṯira kanyiṟa tjitji wiyaṯu ilungu uwankaraṯu wanapari wanapari. Ka ngula minyma panya paluṟu tjanampa panya kurilta ilu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anya wanyu tjakultjura ngula ilunytjatjanu wankaringkula pakantjatjanu minyma panya paluṟu nganaku kuri nyinaku? Panya wati 7-tu palunya aḻṯin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Jesulu wangkangu tjanala, “Wiya, nyura ngunti kulilpai tjuṯa. Nyura Godaku tjukurku ngurpa palumpa witulyaku kuḻu ngurpa alatjiṯ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miri tjuṯa ilunytjatjanu wankaringkula pakaṟa kuri aḻṯinytja wiya nyinaku, panya angelpa tjuṯa kuri wiya nyinanyi, palu puṟuny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ura uti mulamularingama ilunytjatjanu pakantjitjaku. Wanyu tjukurpa panyatja kulila panya Moseku tjukurta ngaṟanyi, panya Godalu puṉu kampanytjalanguṟu Mosela wangkangu alatji,‘Ngayuluṉa Aipuṟamaku, Isaacaku, Jacobaku God nyinanyi, kaṉiya paluṟu tjana ngayunya waḻkuṉ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a palatja. Aipuṟamanya, Isaacanya, Jacobanya tjana panya ngaṉmanypa ilungu, ka nyangatja nyaaku Godalu ilunyangka maḻangka wangkangi tjana palunya waḻkuntja? Wiya, paluṟu tjana panya ilunytjatjanu wankaringu munuya kuwari nyanga ilkaṟingka wanka nyinara Godanya waḻkuṉi. Ka nyura ilunytjatjanu wankaringkula pakantjitja wiyanmananyi ngurpangku.”Tjukurpa Nyaa Puḻka Mulapa Godalu Wangkanytja(Matthew-ku 22:34-40; Luke-aku 10:25-2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Jesulu tjananku ngaṟala ngaparku wangkanyangka wati kutju pitjala tjanala tjunguringu, Moseku tjukurpa nintilpai. Munu paluṟu kuliningi Jesulu tjanala wiṟuṟa wangkanyangka munu paluṟu tjapinu palula alatji, “Tjukurpa nyaa wanyu puḻka mulapa ngaṟanyi uwankarangka waintarinytja Godalu panya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palulanguṟu Jesulu tjanala tjukurpa aṟa kutjupatjara wangkangi alatji, “Wati kutjupangku puṉu kiṟipitja tjuṯa kaana puḻkangka tjawaṟa ngaṟatjuṟa waṉaṉu munu apunguṟu yaata para-palyaṟa aṟintaṟa patinu munu piṯi tjawaṟa wantingu ngula kiṟipitja kuṟuringkunyangka uraṟa kantuṟa tjulkuṟa waina palyantjaku munu waḻi waṟa palyaṉu katunguṟu nyakula aṯunymankunytjaku. Munu palulanguṟu wati panya paluṟu kaana panya palunya wati maṉkurpa kutjupa unytjungku ungkukatingu mani palumpa palyantjaku, munu wantikatira anu parari manta kutjupaku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Jesulu wangkangu, “Tjukurpa puḻka mulapa alatji ngaṟanyi,‘Kulilaya Israelkunu tjuṯa, nganampa Mayatja Godanya kutju alatjiṯu nyinanyi, ka god kutjupa nyinanytja wiya alatjiṯ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nyura uti Mayatja Godaku puḻkaṟa mukuringama kurunpa winki, munu palunya kutju pukuḻmankunytjikitjangku kuliṟa tiṯutjarangku wiṟu palyan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 puṟunypa tjukurpa puḻka kutjupa ngaṟanyi alatji,‘Aṉangu kutjupa tjuṯaku puḻkaṟa mukuringama nyuntunku mukuringkunytja puṟunypa.’ Uwa, tjukurpa Godalu wangkanytja uwankara puḻka ngaṟanyi, palu tjukurpa nyanga pula kutju puḻka mulapa ngaṟanyi tjukurpa kutjupa tjuṯangka waintaṟ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wati panya Moseku tjukurpa nintilpaingku wangkangu Jesula, “Nintilpai, tjukaṟurungkun wiṟu mulapa wangkanyi, panya mulapa Godanya kutju nganampa mayatja nyinanyi, ka god kutjupa tjuṯa ngaṟanytja wiya alatjiṯ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a uti palumpa puḻkaṟa mukuringama kurunpa winki. Munula uti palu puṟunypaṯu aṉangu kutjupa tjuṯaku puḻkaṟa mukuringama panya nganaṉanku mukuringkupai, palu puṟunypa. Panya tjukurpa nyanga pula Godalu wangkanytja kutjara puḻka mulapa ngaṟanyi tjukurpa kutjupa tjuṯangka waintaṟa. Ka panya tjukurpa kutjupa ngaṟanyi nganaṉa kuka katira pungkula tiliwakaṟa Godanya ungkunytjaku paluṟu nyakula nganampa kalyparingkunytjaku. Palu tjukurpa nyara paluṟu tjukutjuku nguwanpa panya tjukurpa Godaku mukuringkunytjitja munu aṉangu tjuṯaku kuḻu mukuringkunytjitja puḻka kutjara tjukurpa panya kuka ungkunytjitjangka muṉkar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alatji wangkanyangka Jesulu kulinu, “Wati nyanga paluṟu nintingku tjukaṟurungku wangkanyi.” Munu wangkangu palula, “Nyuntun nguwanpa Godaku walytjaringanyi paluṟu nyuntunya mayatjangku kanyintjaku.” Kaya palula maḻangka piṟuku Jesunya tjapintja wiyangku wantingi.Davidanya Pula Christanya(Matthew-ku 22:41-46; Luke-aku 20:41-44)]]></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kutjupa-aṟa Jesulu timpulaku yaatangka aṉangu tjuṯangka wangkara nintiningi munu tjanala tjapinu alatji, “Wati panya Moseku tjukurpa nintilpai tjuṯangku wangkapai alatji, ‘Christanya Wankaṟunkupainya Godalu panya kalkuntjanya Davidaku walytjapiti maḻatja maḻatjanguṟu utiringkuku.’ Palu nyangatjaya wanyu tjukaṟurungku wangkanyi? Wiya kuli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nya Kurunpa Miḻmiḻṯu Davidala iriti nintiningi, ka nyiringka walkatjunu alatji,‘Mayatja Godalu ngayuku Mayatjangka wangkangu,“Ngayula itingka mayatjarira nyinakati kampa nyanga wakungka.Kaṉa nyuntumpa mirpaṉtju tjuṯa tjaṟulku nyuntula wangaṉarangku kulintjaku,kan tjananya nyuntu mayatjangku wituwitulku.”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yangatja Davidalu Christanya mayatjanmanangi, ka Christanya yaaltji-yaaltji piṟuku palumpa pakaḻi maḻatja nyinama? Wiya, paluṟu pakaḻi kutju wiya palumpa mayatja kuḻu nyinanyi.”Kaya aṉangu panya tjuṯa mulatu palula pukuḻṯu kuliningi tjukurpa wiṟu wangkanyangka.Jesulu Aṉangu Tjuṯa Nguḻutjunkunytja Moseku Tjukurpa Nintilpai Tjuṯangka-tawa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paluṟu tjanala nintiṟa alatji wangkangu, “Nguḻu nyangamaya Moseku tjukurpa nintilpai tjuṯa. Nyara tjana panya mantara waṟatjara kaṉany-kaṉanypa para-ngaṟapai aṉangu tjuṯangku nyakula tjananya mirawaṉinytjaku mukuringku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ai panya kuṟuringkunyangka wati panya kaanaku walytjangku wati waṟkaripai kutju iyaṉu tjanalakutu ankula mai kiṟipitja tjaraṟa mantjiṟa palumpa katiny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nuya waḻi inmatjangka tjunguringkula tjiya wiṟu tjuṯa ngurkantankupai aṉangu tjuṯangka kuranyu uti nyinakatinytjikitja mukuringkula. Munuya kutjupa-aṟa mai puḻka ngalkunytjikitja tjunguringkula palu puṟunypaṯu kuranyu nyinanytjikitja mukuringkupai aṉangu tjuṯangku tjananya nyakula mirawaṉiny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ya minyma wanakaḻa tjuṯa wituwitulpai tjananya ngunti kalkuntjaku alatji wangkara, ‘Nyuntu nganaṉanya kalkunma ngula nyuntu ilunyangka nyuntumpa waḻi nganamparinytjaku.’ Munuya paluṟu tjana Godala tjapiṟa tjukurpa waṟa mulapa wangkapai aṉangu tjuṯangku kuliṟa tjananya mirawaṉinytjaku mukuringkula. Ka nyanga palula tjanalanguṟu Godalu tjananya puḻkaṟa pungkuku.”Wanakaḻangku Ungkunyt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palulanguṟu Jesunya nyinakatingu munu nyangangi aṉangu tjuṯangku mani pitingka Godaku waṉinyangka. Kaya wati mani puḻkatjara tjuṯangkuya puḻka mulapa waṉing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 minyma wanakaḻa ngaḻṯutjara pitjangu, munu tjiilpa kuḻunypa kutjara waṉingu mani tjukutjuku mulap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Jesulu aḻṯingu palumpa nintintja tjuṯa munu wangkangu, “Kulilaya, ngayulu nyangangi kuwari tjuṯangku puḻka waṉinyangka, palu wanakaḻa nyanga ngaḻṯutjarangku tjanala muṉkara nguwanpa waṉing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nya kutjupa tjuṯangkuya puḻka kanyintjatjanungku tjaraṟa tjara kutju waṉingi, ka paluṟu uwankara alatjiṯu waṉingu paluṟu kanyintjatjanungku, munu nyanga wiyalta nyinanyi. Tjukaṟurungkuṉa nyurala wangkanyi, minyma nyanga wanakaḻangku puḻka mulapa Godanya ungu mani puḻkatjara tjuṯangka muṉkar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wati panya aṯunymankupai tjuṯangku wati panya iyantjanya nyakula witiṟa pungkula maṟalpa paiṟa iyaṉu mai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iṟuku wati panya kaanaku walytjangku wati waṟkaripai kutjupa iyaṉu, kaya palunya ngapartji paṯaṟa kata pungkula kuṉṯawiyangku paiṟa iyaṉu maṟalpaṯ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nya piṟukuṯu waṟkaripai kutjupa iyaṉu, kaya wati panya palunya pungkula iluntanu. Ka rawangkuṯu iyaningi waṟkaripai kutjupa tjuṯa, kaya kutjupa tjara iluntanangi munuya tjara kutjupa pungkula paiṟa iyan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kutjulta nyinangi wati panya tjanalakutu iyantjaku, wati panya palumpa katja. Ka katja panya palumpa paluṟu puḻkaṟa mukuringkupai munu paluṟu kulinu, ‘Wanyuṉatju ngayuku katja iyala, kaya palunya wangaṉarangku kulil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wati panya palumpa katja wirkankunyangka nyakula tjananku kapuṯurira wangkara kuliningi, ‘Ai, wati panya palumpa katjampal palatja pitjanyi! Warpungkulala iluntara, ka ngula mama palumpa tjiḻpiringkula ilunyangka kaana nyangatja nganampariku.’]]></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2026-05-25T19:36:07Z</dcterms:created>
  <dcterms:modified xsi:type="dcterms:W3CDTF">2026-05-25T19:36:07Z</dcterms:modified>
  <dc:title>Bible.com.au: Markaku 12:1-44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