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415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aku 11: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a pukuḻarima panya nyanga paluṟu nganaṉanya mayatjangku kanyilku tjamu Davidaku aṟangka wiṟu mulatu.Ala, Godanyala waḻkuṟa mirawaṉima katutja puḻkanya!”Alatjiya aṉangu tjuṯangku pukuḻarira palunya mirawaṉing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Jesunya Jerusalemala wirkaṟa ankula timpulangka tjarpangu munu uwankara para-nyangangi. Palu waṯalpi mungartjirinyangka paluṟu Jerusalemalanguṟu pakaṟa maḻaku anu nintintja tjuṯatjara ngura Piitjanilakutu.Jesulu Puṉu Iḻi Wangka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ngarira tjiṉṯuringkula maḻaku pitjangi ngura panya Piitjanilanguṟu, ka Jesunya pinpatja wiya paḻtjatjiratja ana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unu pararinguṟu nyangu puṉu iḻi ngaṟanyangka puḻkuṉpa mulapa. Munu paluṟu anu mai nyakula mantjintjikitja munu ma-ilaringkula nyangu nyaḻpi kutju ngaṟanyangka, palu puṉu paluṟu kuwaripa ngaṟangi mai ngula pakantjiki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Jesulu wangkangu puṉu panya iḻingka, “Aṉangu kutjupangku nyuntulanguṟu piṟuku mai mantjiṟa ngalkunytja wiya alatjiṯu ngaṟaku.” Kaya nintintja tjuṯangku kulinu paluṟu wangkanyangka.Jesulu Aṉangu Tjuṯa Timpulanguṟu Paint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unuya palulanguṟu Jerusalemala wirkanu, ka Jesunya timpulaku yaatangka tjarpangu munu nyangu aṉangu tjuṯangku kutjupa kutjupa tjuṯa tjalamilannyangka. Munu paluṟu mirpaṉarira tjananya uwankara painu, munu taipula manitjara tjuṯa uṉṯuṟa waṉira kampa kutjupanu munu taipula tjuḻpu kuukuuku tjuṯatjara kuḻu uṉṯuṟa waṉi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aṉangu uwankara painu timpulaku yaatanguṟu kutjupa kutjupa tjuṯa tjalamilantjikitjangku piṟuku katiwiyangku wantinytj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palulanguṟu aṉangu tjuṯangka nintiningi alatji wangkara, “Panya nyiringka iriti walkatjunu Godalu wangkanytjitja nyanga alatji,‘Ngayuku timpula uti ngayuku alatjiṯu ngaṟama aṉangu manta winkitjangku ngayunya tjarpara waḻkuntjaku.’ Palu nyura kampa kutjupaṟa palyaṉu maniku manyu tjuṯangku aṉangu tjuṯa ngunti kuraṟa tjanalanguṟu mani mantjintja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ya tjukurtjara kuranyitja tjuṯangku Moseku tjukurpa nintilpai tjuṯangku kuḻu ilangku kuliningi paluṟu alatji wangkanyangka, munuya tjaalymaṟa wangkara kuliningi, “Yaaltji-yaaltjingkula palunya iluntankuku?” Palu puṯuya kuliningi aṉangu tjuṯaku nguḻuringkula, panya Jesulu tjukurpa wangkanyangkaya paluṟu tjana kuliṟa nguwankurira wangkapai, “Awari, tjukurpa wiṟunya alatjiṯu nyangangku wangkapai.” Kaya kuliningi, “Tjinguṟula palunya witinnyangkaya aṉangu tjuṯa nganampa kuraringku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mungartjirinyangka Jesulu tjana ngura Jerusalemanya wantikatira maḻaku anu Piitjanilakutu ngurakutu.Piṟuku Iḻinguṟu Wangka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nya Tangkiyingka Tatiṟa Pitjanytja Jerusalemalakutu(Matthew-ku 21:1-11; Luke-aku 19:29-38; Johnku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unuya mungawinki pakaṟa maḻaku anu Jerusalemalakutu munuya iwarangka ankula nyangu puṉu panya iḻi palunya piḻṯi ngaṟanyangka, waṯa munu iwiṟi kuḻ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Peterlu mungartjitja panya kulinu munu Jesula wangkangu, “Nintilpai, nyawa puṉu panya nyuntu wangkanytjanya piḻṯiring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Jesulu wangkangu, “Godakuya mulamulariw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jinguṟu kutjupangku palumpa puḻkaṟa mulamularingkulampa puḻi murpu nyangatja wangkara witulku pakaṟa ankula uṟu nyara puḻkangka tjarpara kaṟulukatinytjaku, ka mulapaṯu Godalu alatjirinytjaku palyalku aṉangu nyara paluṟu kurunpa winkingku mulamularingkula wangkanyangk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ṉa nyanga palulanguṟu nyurala wangkanyi nyura Godala kutjupa kutjupaku tjapiṟampa puḻkaṟa mulamularingama, ka paluṟu nyurampa palyalku alatjiṯ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26 ]]></a:t>
            </a:r>
            <a:r>
              <a:rPr lang="en-US" b="1" sz="3000" spc="0" u="none">
                <a:solidFill>
                  <a:srgbClr val="000000">
                    <a:alpha val="100.00%"/>
                  </a:srgbClr>
                </a:solidFill>
                <a:latin typeface="Calibri"/>
              </a:rPr>
              <a:t><![CDATA[Palu tjinguṟu nyura unngu mirpaṉpa kanyini aṉangu kutjupaku pikaringkunytjatjanungku. Munu nyura tjinguṟu Godala tjapintjikitjangku kuliṟampa uti ngaṉmanypa kalyparingama aṉangu panya palumpa-waraṟa, ka nyara palulanguṟu nyurampa Mama Ilkaṟitjanya nyurampa kalyparingkuku munu nyuranya kura palyantjitjanguṟu pungkuwiyangku wantiku.”Jew Tjuṯangku Jesula Ngunti Tjapint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unuya ankula ma-wirkanu Jerusalemala munuya timpulaku yaatangka tjarpangu. Ka Jesunya timpula unngu para-ngaṟanyangka tjukurtjara kuranyitja tjuṯa, Moseku tjukurpa nintilpai tjuṯa munu wati tjiḻpi tjuṯa kuḻukuḻu palulakutu pitjang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unuya wangkangu palula, “Nganalunta nyuntunya wangkangu aṉangu tjuṯa timpula nyanganguṟu paintjaku? Mununta nganalu iyaṉu tjukurpa nyangangka wangkara nintintja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 Jesulu ngapartji tjanala wangkangu, “Wanyu kaṉa nyurala-waraṟa tjapila, munuṉa nyura wangkanyangka kutju ngayulu ngapartji nyurala wangkaku nganaluṉi iyaṉu nyanganpa palyantja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ya kuwari ngayula utingku wangka, nganalu wanyu Johnnga iyaṉu aṉangu tjuṯa baptise-katinytjaku Godalu munta wating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ya Jesunya tjana nintintja tjuṯa kuḻu Jerusalemalakutu ma-ilaringkula puḻi ini Alipatjarala katukutu tatiṟa ma-wirkanu ngura tjukutjuku kutjarangka itingka ini Piitjanila pulala Piitja-paitjala. Ka Jesulu nintintja kutjara kuranyu wituṟa iyaṉu pulala alatji wangkara, “Ara pula kuranyu ngura pala ilatjakutu munu wirkaṟa nyupali nyakuku tangkiyi kuḻunypa karpintja ngaṟanyangka ngaṉmanypa tatintja wiyatja. Nyara palunya pula araltjaṟa ngalya-kat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yanku kapuṯurira wangkangi, “Nyaala wangkaku? Tjinguṟula wangkaku, ‘Godalu palunya iyaṉu.’ Ka alatji wangkanyangka tjinguṟu paluṟu wangkaku alatji, ‘Ka nyura nyaaku wanyu Johnku mulamularingkuwiyangku wanting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tjinguṟu nganaṉa wangkaku, ‘Watingku palunya iyaṉu.’ Ka alatji wangkanyangkampa aṉangu nyanga tjuṯangku kuliṟa nganampa mirpaṉariku panya paluṟu tjana Johnnga Godaku wangkatjaranmankupai. Kala wanti munula ngurpariw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palulanguṟu Jesula wangkangu, “Wiya, ngurpala.”Ka Jesulu tjanala wangkangu, “Ka ngayulu ngapartji nyurala tjakultjunkunytja wiyangkuṯu wantinyi panya ngayunya iyantjany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tjinguṟu aṉangu kutjupangku nyupalinya nyakula tjapilku alatji, ‘Nyaaku nyupali araṉi?’ Ka pula alatji wangka, ‘Wiya, Mayatjanya nyanga palumpa mukuringanyi. Munu paluṟu maḻakungku mapalkungku iyalku rawaringkula kanyintja wiyangku.’ Alatji pula wang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ula ankula nyangu tangkiyi panya palunya waḻi tjaangka uṟilta karpiṟa wantinytja ngaṟanyangka munu pula arani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ya ila ngaṟanytjatjanungku nyakula pulanya wangkangu, “Nyaaku nyupali araltjananyi tangkiyi pala kuḻuny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pula tjanala wangkangu panya Jesulu wangkanytjitja. Kaya mulapaṯu kuliṟa wantir'iyaṉu, ka pula tangkiyi panya palunya katingu Jesulakutu. Kaya nintintja tjuṯangku tangkiyi tjaṉangka mantara tjunu ka Jesunya tati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ṟu tatiṟa pitjanyangka aṉangu tjuṯangku palumpa puḻkaṟa pukuḻarira tjanampa upukuta tjuṯa araltjaṟa iwarangka lipiṟa tjunkula waṉaningi palula kuranyu. Kaya tjarangku puṉu parka kaṯantara palu puṟunypaṯu tjunkula waṉaning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ya aṉangu winkingku kuranyunguṟu munu maḻanguṟu pukuḻarira mirara wangkangi,“Godanyala waḻkuṟa mirawaṉima!Mayatja God, nyanga palunya puḻkaṟa pukuḻmanama, panya nyuntu palunya iyaṉu nganaṉanya mayatjarira kanyintjaku.]]></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2026-06-14T08:21:38Z</dcterms:created>
  <dcterms:modified xsi:type="dcterms:W3CDTF">2026-06-14T08:21:38Z</dcterms:modified>
  <dc:title>Bible.com.au: Markaku 11:1-33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