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palula maḻangka Jesunya tjana maḻaku anu ngurakutu. Kaya nintintja tjuṯangku Jesula tjapiningi tjukurpa panya palunya tjanala uti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ṟu wangkangi, “Watingku kuri wantinytjatjanungku minyma kutjupa aḻṯira palumpa panya kuri ngaṉmanyitja kuraṉi munu Godalu wangkanytjitjangka tungunpu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inymangku palu puṟunypaṯu wati kuri wantikatinytjatjanungku wati kutjupa aḻṯira palumpa panya kuri ngaṉmanyitja kuraṉiṯu munu palu puṟunypaṯu Godalu wangkanytjitjangka tungunpunganyi.”Jesulu Tjitji Tjuṯa Pukuḻm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tjuṯangku tjitji tjuṯa Jesulakutu ngalya-katingi maṟa tjunkula wangkara pukuḻmanytjaku, palu nintintja tjuṯangku tjananya pain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nyangu tjananya painnyangka munu mirpaṉarira wangkangu nintintja panya tjuṯangka, “Tjitji tjukutjuku tjuṯa ngayulakutu pitjanyangka nyakulaya paintja wiyangku wantima! Panya aṉangu tjuṯa tjitji nyanga tjukutjuku tjuṯa puṟunypa nyinanyangkampa Godalu tjananya mayatja puḻkangku walytjanmaṟa kanyi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ṉa tjukaṟurungku nyurala wangkanyi, panya nyura tjitji nyanga puṟunytju Godanya wangaṉarangku kulinnyangka kutju Godalu nyuranya mayatjangku walytjanmaṟa tiṯutjarangku kanyilku. Palu nyura wantinyangka paluṟu nyuranya wanti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wangkara wiyaringkula tjitji panya tjuṯa ampuṉu munu tjanala maṟa tjunkula tjananya uwankara wangkara pukuḻmanu kutju kutju.Wati Mani Puḻkatj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languṟu Jesunya ngura kutjupakutu ma-pakannyangka wati kutjupa palulakutu anga-wirtjapakaṉu, munu palula kuranyu tultjungaṟakatira palula tjapinu, “Nintilpai, nyuntun wiṟu mulapa! Wanyuṉi tjakultjura, nyaalkuṉa Godala tjunguringkula wanka tiṯutjara nyina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lu palula wangkangu, “Nyaakuṉin wiṟunmananyi? Kutjupa wiṟu mulapa nyinanytja wiya, Godanya kutju wiṟu mula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yuntu panya ninti Godalu wituntjitja tjuṯaku. Panya paluṟu alatji wangkangu, miṟi pungkuwiyangku wantima, kuri walytjatjarangka ngarinytja wiyangku wantima, walytjatjara kutitjunkuwiyangku wantima, aṉangu kutjupa ngunti ngukaṟa wangkawiyangku wantima, ngunti kuralwiyangku wantima, munu ngunytjungka mamangka wangaṉarangku kuli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i Wantikatinytja Wiyangku Wantinytjaku(Matthew-ku 19:1-12; Luke-aku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ngku wangkangu, “Nintilpai, ngayulu tjitjingkulpi tjukurpa nyanga palunya tjananya uwankara wangaṉarangku kulini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nya nyakula mukuringu wati panya palumpa munu tjukaṟurungku palunya wangkangu, “Palu nyuntu kutjuku watarkuringu, nyuntu panya kanyintja uwankaraku. Uti nyuntu palunya tjananya manikitjangku tjalamilanma munu mani mantjiṟa ngaḻṯutjara tjuṯa ma-ungama munuṉi palulanguṟu pitjala ngayunyalta waṉanma. Munun nyuntu nyara palulanguṟu ngula ilkaṟingka wiṟu mulapalta mantj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panyangku nyangatja kuliṟa yunpa tjituṟu-tjituṟurira anu, panya paluṟu-maṉṯu mani ulytja kutjupa kutjupa puḻkatjara alatjiṯu nyinangi, munu palunya tjananya walytjangku kanyintjikitja mukuring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pinkuraraṟa nintintja tjuṯangka wangkangu, “Nyangatja wituwitu mulapa ngaṟanyi aṉangu mani munu ulytja puḻkatjara tjuṯaku, panya tjana mani ulytja kuḻu puḻkaṟa kuliṟa puṯu Godaku walytjaringanyi paluṟu tjananya mayatjangku kany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nintintja tjuṯangku tjukurpa nyanga palunya kuliṟa wangkangu, “Ai! Nyangatja mulapa wituwitu.”Ka Jesulu piṟuku tjanala wangkangu, “Walytja tjuṯa, mulapa wituwitu ngaṟanyi aṉangu tjuṯa Godaku walytjaring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lilaya! Panya nyiilangka aḻa utju mulapa ngaṟanyi. Ka aḻa pala palulawanu wanyu kamula tjarpapai? Wiya alatjiṯu. Ka palu puṟunypaṯu aṉangu mani ulytja puḻkatjara tjuṯa puṯu Godaku walytjaringanyi paluṟu tjananya mayatjangku kanyi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nyangatja kuliṟa nintintja tjuṯangku piṟuku puḻkaṟa mulapa kuliningi munuyanku ngaparku tjapiningi, “Palu Godalu aṉangu mani puḻkatjara tjuṯa wantirampa tjinguṟu aṉangu kutjupa uwankara kuḻu ngura kurakutu iyalku wankaṟunkunytja 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tjananya tjukaṟurungku nyakula wangkangu, “Panya aṉangu puṯu walytja wankaringanyi, palu Godalu kutjungku wankal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eterlu wangkangu, “Kulila, panya nganaṉa kutjupa kutjupa uwankara wantikatingu nyuntunya waṉantjikitja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wangkangu tjanala, “Uwa, kaṉa nyurala tjukaṟurungku wangkanyi, panya ngayunya waṉantjikitjangku nyura tjinguṟu nyurampa ngura, munu kuṯa, kangkuṟu tjuṯa, ngunytju, mama, tjitji tjuṯa, kaana kutjupa kutjupa tjuṯa kuḻu wantikatingu Tjukurpa Palya ngayunyatjara aṉangu tjuṯangka tjakultjunku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ngura palunya wantikatira uḻpaṟiralku anu manta Judealakutu munu nyara palulanguṟu kakaraṟalku ankula karu uṟutjara ini Jordanta itipiringu. Kaya aṉangu winki mulapa piṟuku palulakutu pitjangi, ka tjanala piṟuku tjukurpa wangkara nintiningi, panya paluṟu tjakangku nintilp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yara palulanguṟu Godalu watarkuriwiyangku nyuranya puḻka mulapalta ungkuku, panya waḻi tjuṯa mulapa munu mama tjuṯa, ngunytju tjuṯa, tjitji winki munu kaana tjuṯa kuḻu, palu ngaṉmanyitja puṟunypa wiya, waintaṟa mulapa. Ka nyura ngayunya waṉannyangka nyakula aṉangu tjuṯangku nyuranya analku munu pungkuku. Palu ngula nyura ilunytjatjanu wankaringkula pakaṟa wanka tiṯutjara nyinaku Godala tjungu pukuḻpa mula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nya kuwari aṉangu kutjupa tjuṯa puḻka nyinanyi, palu ngula paluṟu tjana ngaḻṯutjararingkuku, ka panya kutjupa tjuṯa kuwari ngaḻṯutjara nyinanyi, palu ngula paluṟu tjana puḻkaringkuku.” Alatji Jesulu wangkangi palumpa nintintja tjuṯangka.Jesulu Piṟuku Ilunytjikitjangku Wangka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 Jesunya tjana nintintja tjuṯa kuḻukuḻu iwarangka anangi Jerusalemalakutu. Ka Jesunya tjanala kuranyu anangi, kaya aṉangu panya kutjupa tjuṯangku maḻawanungku palunya waṉaningi munuya puḻkaṟa nguḻuringangi palula tjungu ankula. Ka nintintja panya 12-pangku puṯu kuliningi, “Nyaakitjala nyangatja ananyi Jerusalemalakutu?”Ka Jesulu palunya tjananya mauṉṯalpa katingu munu tjanala tjakultjunangi panya palumpa Jerusalemala utiring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tjanala wangkangu alatji, “Kulilaya, nganaṉa nyanga kuwari ananyi Jerusalemalakutu, ka nyara palula wati kutjungku maḻpangku Watiku Katjanya nintilku tjukurtjara kuranyitja tjuṯangka munu Moseku tjukurpa nintilpai tjuṯangka kuḻu, kaṉiya witiṟa katira kuutpangka ngaṟatjunkuku munuṉiya kuranmaṟa kukanymankunytjatjanungku ngayunya wati Jew wiya tjuṯa ma-ungkuku tjana ngayunya iluntan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wati nyara paluṟu tjana ngayunya anaṟa wangkaku, munuṉiya anaṟa kuraṟa pungkula wiṯalytjunkuku munuṉiya wiipangka puḻkaṟa alkalku, munuya palulanguṟu ngayunya katiralta iluntankuku. Palu tjiṉṯu kutjara wiyaringkula ngayulu ilunytjatjanu wankaringkula pakalku.” Alatji Jesulu tjanala tjakultjunangi paluṟu tjana ngaṉmanytju kulintjaku.Jamesalu Pula Johntu Jesula Tjapin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amesanya pula Johnnga wati panya Tjiipitiku katja kutjara Jesulakutu pitjangu munu wangkangu, “Nintilpai, ngali nyuntula ngatjintjikitja mukuringangi nyuntu kutjupa kutjupa ngalimpa palyantjaku. Pal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wangkangu, “Uwa, nyaaṉa palyalku nyupalimp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ula wangkangu, “Ngula nyuntu mayatja puḻkaringkula tjiya wiṟungka nyinarampa ngalinya kuḻu nyuntula itingka nyinatjunama, kutju wakungka kutju tjampungka mayatjarira nyina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esulu wangkangu, “Wiya nyupali ngurpangku tjapini nintingku-palku. Kuwari ngayulu pika puḻka mantjini. Ka nyupali wanyu ngayula tjunguringkula pika puḻkaṯu mantjil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ula wangkangu, “Uwa, ngali nyuntu puṟunypa pika puḻka mantjilku.”Ka Jesulu wangkangu, “Uwa, mulapa nyupali pika puḻka mantjilku munu iluku ngayunya puṟuny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wati Paṟatji tjuṯa palulakutu pitjangu munuya palunya ngunti arkaṟa tjapiningi alatji wangkara, “Wanyulanya tjakultjura! Palya watingku minyma kuri wantinytjaku aṟa kutjupa kutjupanguṟu? Mulapa wanyu Moselu palu puṟunypa wangka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panya ngayula wakungka munu tjampungka mayatjarira nyinanytjaku ngayulu puṯu ngurkantananyi, panya Godalu kutjungku ngaṉmanytju ngurkantanu ngayula itingka nyina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nintintja panya kutjupa tjuṯangku paluṟu pula Jesula ngatjinnyangka kuliṟa palumpa pulampa mirpaṉaring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Jesulu tjananya uwankaraṯu aḻṯira wangkangu, “Nyura ninti panya mayatja mantatja tjuṯaya aṉangu alatjiṯu mayatjarira nyinanyi munuya aṉangu tjuṯa wituwituṟa pauntjingalpai kutjupa kutjupa tjuṯa palyantja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nyura tjananya arkalwiyangku wantima. Munu nyura tjinguṟu mayatja puḻka nyinanytjikitja mukuringkulampa uti aṉangu waṟkaripai puṟunypa nyinama munu aṉangu kutjupa tjuṯa alpamilaṟa palumpa tjanampa palyanm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wa, nyura kuranyitja nyinanytjikitja mukuringkulampa uti aṉangu kutjupa tjuṯaku waṟkarima paluṟu tjana pukuḻarinytja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jinguṟu nyura kulini ngayunya Watiku Katjanya-manti pitjangu mayatjarira aṉangu tjuṯa waṟkaku wituwituntjikitja. Palu wiya, ngayulu pitjangu aṉangu tjuṯaku waṟka puḻka palyaṟa tjanampa ngalkilpa ilunytjikitja tjana wankaringkunytjaku.” Alatji paluṟu wangkangi palumpa nintintja tjuṯangka.Wati Ini Patimayatjanya Kuṟu Aḻaringkunyt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ya palulanguṟu paluṟu tjana ankula wirkanu ngura ini Jerichola munuya waaraṯu anangi. Kaya ngura nyara palula nyinapai tjuṯa kuḻu tjanala tjunguringu munuya waṉaningi winki mulatu. Ka iwara nyara palula itingka wati kuṟu patingku nyinara aṉangu tjuṯangka maniku ngatjiningi. Wati nyara paluṟu ini Patimayatjanya wati ini Timayatjaku kat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kutjupangku palula tjakultjunu panya Jesunya Nazarethanya nguraṟa wati-pitjanyangka, ka paluṟu kuliṟa mirara wangkangu, “Jesu, Davidakun tjamu, ngaḻṯuriwatj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ya aṉangu tjuṯangku wati palunya painu pilunarinytjaku. Palu wati paluṟunku puḻkaṟa mulapalta mirangu, “Davidakun tjamu, ngaḻṯuriwatj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Jesulu miranyangka kuliṟa ngaṟakatingu munu wangkangu, “Ma-aḻṯiya!” Kaya aṉangu tjuṯangku palunya aḻṯira wangkangu, “Ala, pukuḻarira pakala. Aḻṯinyin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wangkangu, “Palu Moselu nyuranya nyaa wangkang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upukuta panya araltjaṟa waṉira mapalku pakaṟa Jesulakutu pitjan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Jesulu tjapinu palula, “Nyuntun ngayulu nyaantjaku mukuringanyi?”Ka wati panya kuṟu patingku wangkangu, “Nintilpai, ngayulu nyakunytjikitja mukuringany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Jesulu wangkangu, “Palya ara. Panya nyuntu ngayuku mulamularingkunytjatjanu kuṟu palyaringu.” Ka wati panya paluṟu mapalku kuṟu aḻaringkula nyangangi munu palulanguṟulta Jesunya waṉaningi iwarangka ankunyangk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wangkangu, “Wiya, Moselu wangkangu alatji, watingku kuri wantinytjikitja mukuringkula uti nyiringka walkatjuṟa ungama minyma panya paluṟu nyiri mantjiṟa a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ngkangu, “Wiya, Moselu nyangatja nyurampa walkatjunu panya nyura tungunpungkula wituwitu nyin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patjara mulapa panya Godalu aṉangu paluṉu wati munu miny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a nyanga palulanguṟu panya watingku mama ngunytju wantikatira minyma kuri aḻṯira pula kutjuringkupai. Uwa, panya kutjara ngaṟanytjatjanu kutjuringkupai, ka pala palulanguṟu uti wati palumpa kuringuṟu tjararingkunytja wiya palula tjungu tiṯutjara nyinama, panya Godalu wati palunya minyma kuringka tjunguṉu.” Alatji Jesulu Paṟatji tjuṯangka wangkangi.]]></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2026-06-14T08:21:39Z</dcterms:created>
  <dcterms:modified xsi:type="dcterms:W3CDTF">2026-06-14T08:21:39Z</dcterms:modified>
  <dc:title>Bible.com.au: Markaku 10:1-52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