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ikaku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alu Tjananya Kura Palyantjitjanguṟu Kalypangku Wantinytjikitjangku Kalkun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Uwa Mayatja God, nyuntu kutjun mayatja puḻka mulapa nyinanyi kutjupa uwankarangka waintaṟa alatjiṯu. Panya kura kutjupa kutjupa tjuṯanguṟu nyuntumpa walytja tjuṯa wiyaringu, ka nyangala maṉkurpa kutju maḻaringkula nyinanyi. Ka nyuntu panya nganampa kalyparingkula nganaṉa kurantjitjanguṟu nganaṉanya pungkunytja wiyangku wantingu. Munu panya nyuntu rawa mirpaṉaripai wiya aṉangu tjuṯaku. Nyuntu nganampa rawa puḻkaṟa mukuringkupai munun nganampa pukuḻaripai nyuntumpa walytjapitiku. Munu nyuntu piṟukuṯu ngaḻṯuringkula nganampa wiṟu palyalku munu nganaṉanya kura nyakunytja wiyaringkuku. Munun tiṯutjara alatjiṯu mukulya puḻka nganampa nyinaku aṉangu Israelkunu tjuṯaku, munun nganaṉanya ngaḻṯunytjungku aṯunymaṟa kanyilku Aipuṟamaku nyanga walytjapiti munun tjukaṟurungku palyalku, panya iriti mulapan kalkuṉu nyuntumpa walytjapiti maḻatja maḻatja wiṟuṟa kanyintjikitj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2026-09-01T13:16:24Z</dcterms:created>
  <dcterms:modified xsi:type="dcterms:W3CDTF">2026-09-01T13:16:24Z</dcterms:modified>
  <dc:title>Bible.com.au: Maikaku 7:1-20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