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ikaku 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wiya, panya Mayatja Godalu nyuntunya nganaṉanya ngaṉmanytju wangkangu nyaa palyantjaku. Alatji paluṟu wangkangu,“Nyura tjukaṟuru palyanyku nyinama aṉangu tjuṯa ngunti kuralwiya.Munuya ngayuku tiṯutjara puḻkaṟa mukuringama aṉangu tjuṯaku kuḻu wantinytja wiya.Munuya ngayula tjungu nyinara ngayula wangaṉarangku kulinma tungunpungkuwiyangku.”Nyanga alatji Godanya mukuringanyi nyuntu nganaṉa nyina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kunu Tjuṯangku Kura Tjuṯ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yuya kulila Mayatja Godalu nyuranya Israelkunu tjuṯa kuutpangka ngaṟatjunkula wangkara ngurkantankunyangka. Mayatja God, wanyu tjananya aṉanguṟa wangka puḻi murpu tjuṯangka miṟ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ura murpu tjuṯangku kulila Mayatja Godalu palunya tjananya wangkanyangka. Panya nyura rawa pupangi iritinguṟu alatjiṯu Godalu tjananya ngaṉmanytju wangkara kalkuntja-aṟangka kuḻu. Ka kuwari paluṟu tjananya aṉanguṟa wangkanyi paluṟu panya Israelku kalkuntjitja tjana wanti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tji Mayatjalu tjanala wangkanyi Israelkunu tjuṯangka, “Nyura panya ngayuku walytja tjuṯa, munu nyura nyaaku rawa ngalytjurmananyi? Ngayulu nyuranya nyaaṉu nyura tjituṟu-tjituṟurinytjaku? Wituwitu nyaaṉa nyurampa palyaṉu nyura pakuringkunytjaku? Wanyuṉi utingku wangka! Wiya, nyura puṯu wangk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tjaya kulila, panya nyurampa walytjapiti iriti Itjipitala nyinanyangka nyara palunya nguraṟa tjuṯangku tjananya puḻkaṟa waṟkamilaṟa pakuningi. Ka ngayulu Mosenya, Aaronnga, Miriamanya tjananya iyaṉu tjananya wankantjaku nyurampa walytjapiti, kaya mulapaṯu tjananya manta nyara palulalanguṟu ngalya-pakaltjingaṉu ngayulu ninti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aṟa kutjupa kuḻu kulinma panya iriti wati ini Pailakanya ngura Mawapaku mayatja puḻka nyinangi Israelta itingka munu paluṟu nyurampa walytjapitiku nguḻungku wati wangkatjara ini Pailamanya wangkangu alatji, ‘Nyuntumpa Mayatja Godala tjapila Israelkunu tjuṯa kurantjaku.’ Ka panya Pailamalu wangkangu, ‘Wiya, Godalu tjananya pukuḻmankunytjikitja kutju mukuringanyi.’“Munuya piṟuku kulinma aṟa kutjupa, panya nyurampa walytjapiti ngaṉmanypa Itjipitalanguṟu pitjala ngura ini Tjitimala wirkanu munuya nyara palulanguṟu manta nyanga Israelta tjarpangu karu Jordanta itipirira munuya Kilkalta wirkanu.“Uwa, nyura uti aṟa nyanganpa kulinma watarkurinytja wiyangku munu nyura kulintjatjanungku kulilku, ‘Munta-uwa, mulapa Mayatjalu nganampa walytjapiti rawangku wankaṟunangi, kala nyara palulanguṟu nganaṉa maḻatja tjuṯa wankaṯu nyinanyi.’ ” Alatji Godalu nyurala Israelkunu tjuṯangka wangk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ura aṟa nyanganpa kuliṟa tjinguṟu piiwiyaringkula puḻkaṟa tjituṟu-tjituṟuriku munuya alatji wangkaku, “Munta-uwa, mulapa Mayatja Godanya puḻkaṟa tjituṟu-tjituṟuringu nganaṉa palula tungunpungkula kura tjuṯa palyannyangka. Kala nyaalku paluṟu nganampa kalyparingkunytjaku? Nyaala katiku palulakutu paluṟu nyakula nganaṉanya ngapartji pungkuwiyangku wantinytjaku? Tjinguṟula puluka yangupala wiṟu tjuṯa katira pitjilta katu tjunkuku munu pungkula waṟungka tiliwakalku palunya ungku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ya, tjinguṟula tjiipi nyiṯayira tjuṯa mulapa katiku nampa nyangatja 1,000, munta tjinguṟula uwila mai alipanguṟu palyantja puḻka mulapa katiku uṟu karutja puṟunypa. Wiya, wanyula nganampa katja ngaṉmanyitja tjuṯa kati munula palunya tjananya pitjilta katu tjunkula waṟungka tiliwakala palunya ungkunytjikitjangku. Ka nyara palulanguṟu tjinguṟu paluṟu nganampa kalyparingkuku munulanya kura tjuṯa palyantjitjanguṟu pungkuwiyangku wantiku.” Alatji tjinguṟu nyura piiwiyaringkula palyantjikitja mukuringkuku.Palyanyku Nyinanytja Godanya Pukuḻarinytjaku]]></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2026-06-09T23:10:27Z</dcterms:created>
  <dcterms:modified xsi:type="dcterms:W3CDTF">2026-06-09T23:10:27Z</dcterms:modified>
  <dc:title>Bible.com.au: Maikaku 6:1-16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