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2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ikaku 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2026-06-28T12:00:16Z</dcterms:created>
  <dcterms:modified xsi:type="dcterms:W3CDTF">2026-06-28T12:00:16Z</dcterms:modified>
  <dc:title>Bible.com.au: Maikaku 3:1-12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