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ikaku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Maikaku 3:1-12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