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ikaku 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ra wangkatjara ngunti tjuṯaku mukuringkupai nyurala tjukurpa ngunti tjuṯa wangkanytjaku. Tjinguṟu wangkatjara kutjupa ngunti wangkapai nyuralakutu pitjaku munu paluṟu tjukurpa Godaku-palku nyurala alatji ngunti wangkaku, “Kuwari Godalu nyurampa wama puḻka palyaṉi nyura tjikintjaku.” Ka nyura tjukurpa nyanga puṟunypa wangkanyangka kuliṟa puḻkaṟa pukuḻariku panya nyura ngunti tjuṯaku kutju pukuḻaripai munu nyura tjukaṟurungku wangkanyangka kuliṟa wanti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kunu Tjuṯangku Kura Tjuṯa Paly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uti aṉangu kura palyalpai tjuṯa Godaku puḻkaṟa nguḻuringama. Panya paluṟu tjana mungangka ngarira tjukurpa kura tjuṯa wangkara tamalmankupai mungawinki palyantjikitjangku. Munuya mungawinki pakaṟa palyalpai alatjiṯu mungangkalpi wangkanytjatjanungku. Tjana alatjiṯuya walytjangku kuliṟa palyalpai, ka kutjupangku tjananya puṯu pai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paluṟu tjana aṉangu kutjupaku mantaku mukuringkula tjanalanguṟu tjulyalpai alatjiṯu mai kuka puluka tjiipi winki. Munu tjana waḻi walytjatjaraku mukuringkula tjarpapai alatjiṯu. Munuya ngunti wangkara wati kutjupaku ulytja kuḻu tjulyaṟa walytjaringkupa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yara palulanguṟu Mayatja Godalu aṉangu nyara palunya tjananya alatji wangkanyi, “Ngayuluṉa nyuranya tjituṟu-tjituṟu puḻka palyantjikitjangku kulini. Ka nyuranku puṯu walytjangku wankaṟunkuku munu nyura piṟuku kaṉany-kaṉanypa para-ngaṟanytja wiyaringkuku kura puḻka nyurala utiringkuny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 aṉangu kutjupa tjuṯangku nyuranya nyakula wangkara anaṟa ikaringkuku. Munuya nyuranyatjara inma kuwaritja palyaṟa inkaku nyurala kura utiringkunytja kulintjikitjangku. Tjana nyuranya puṟunytju arkaṟa inkaku alatji,‘Nganaṉalanku walytjangku alatjiṯu kuraṉu.Ka Mayatjalu nganaṉalanguṟu ngura maḻakungku tjulyaṉu,Munu ngura palunya tjananya tjaraṟa ungkula wiyaṉu nganampa mirpaṉtju tjuṯa.’Alatjiya nyuranya kuliṟa ink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ulilaya aṉangu Israelkunu tjuṯangku munu Judah-nya nguraṟa tjuṯangku kuḻu! Panya nyurampa wangkatjara tjuṯangku ngayunya painingi nyanga alatji wangkara, “Tjukurpa nyanga puṟunypa tjuṯa nganaṉala wangkawiyangku wantima munulanya kuranmankunytja wiyangku wantima. Panya ngula kutjupa kutjupa nyanga nyuntu wangkanytja tjuṯa utiringkunytja wiya alatjiṯu ngaṟ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yatjanya wanyu nganampa mirpaṉarinyi nganaṉa palyantjitjanguṟu? Munu paluṟu wanyu nganaṉanya pungkunytjikitja mukuringanyi? Wiya, nganaṉa wiṟuṟa nyinapai tjuṯa, ka paluṟu nganaṉala wiṟu kutju wangkapa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2026-06-09T23:09:39Z</dcterms:created>
  <dcterms:modified xsi:type="dcterms:W3CDTF">2026-06-09T23:09:39Z</dcterms:modified>
  <dc:title>Bible.com.au: Maikaku 2:1-13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