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presProps" Target="presProps.xml"/>
  <Relationship Id="rId23" Type="http://schemas.openxmlformats.org/officeDocument/2006/relationships/viewProps" Target="viewProps.xml"/>
  <Relationship Id="rId24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973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aikaku 1:1-16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ITJ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Godalu Palumpa Walytja Tjuṯa Ngurkantankunytjikitjangku Kalkuntja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gayuluṉa wati ini Maikanya ngura ini Maṟatjatjanya nguraṟa. Ka wati ini nyanganpa Tjatjamanya, Aatjanya munu Itjakayanya tjana manta Judah-ku mayatja puḻka nyinangi wanapari wanapari. Ka nyara paluṟu tjana nyinanytja-aṟangka Mayatja Godalu ngayunya tjukurpa puḻka tjuṯa nintiningi aṉangu Israelnga nguraṟa tjuṯatjara munu Judah-nya nguraṟa tjuṯatjara kuḻu, ka nyanganpa ngayulu kulintjatjanungku walkatjunanyi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Kaya kuwari ngayula kulila aṉangu uwankarangku manta winkinguṟu. Panya Godalu Mayatja Puḻkangku nyuranya ilkaṟinguṟu kura palyannyangka nyakula wangkara kuranmananyi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aluṟu kuwari nguwanpa pitjanyi ngura nyara ilkaṟinguṟu munu paluṟu mayatja puḻkangku puḻi murpu puḻka tjuṯa wiyalku,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ka puḻi paluṟu tjana uṟuringkuku, panya wax waṟungku kampanyangka uṟuringkupai, palu puṟunypa. Munu puḻi paluṟu tjana uṟuringkula karu puṟunypa wala winki ukalingkuku waṟarangka puṟunypa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alu nyaaku wanyu alatjiriku? Wiya, aṉangu Israelkunu tjuṯangku munu Judah-nya nguraṟa tjuṯangku kuḻu kura tjuṯa rawangku palyannyangka alatjiriku, panya paluṟu tjana Godala rawa tungunpungangi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19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2026-10-30T17:23:48Z</dcterms:created>
  <dcterms:modified xsi:type="dcterms:W3CDTF">2026-10-30T17:23:48Z</dcterms:modified>
  <dc:title>Bible.com.au: Maikaku 1:1-16 (PITJ)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