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49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ikaku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alu Palumpa Walytja Tjuṯa Ngurkantankunytjikitjangku Kalkuntj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luṉa wati ini Maikanya ngura ini Maṟatjatjanya nguraṟa. Ka wati ini nyanganpa Tjatjamanya, Aatjanya munu Itjakayanya tjana manta Judah-ku mayatja puḻka nyinangi wanapari wanapari. Ka nyara paluṟu tjana nyinanytja-aṟangka Mayatja Godalu ngayunya tjukurpa puḻka tjuṯa nintiningi aṉangu Israelnga nguraṟa tjuṯatjara munu Judah-nya nguraṟa tjuṯatjara kuḻu, ka nyanganpa ngayulu kulintjatjanungku walkatjunany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ya kuwari ngayula kulila aṉangu uwankarangku manta winkinguṟu. Panya Godalu Mayatja Puḻkangku nyuranya ilkaṟinguṟu kura palyannyangka nyakula wangkara kuranmanany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uṟu kuwari nguwanpa pitjanyi ngura nyara ilkaṟinguṟu munu paluṟu mayatja puḻkangku puḻi murpu puḻka tjuṯa wiyalku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uḻi paluṟu tjana uṟuringkuku, panya wax waṟungku kampanyangka uṟuringkupai, palu puṟunypa. Munu puḻi paluṟu tjana uṟuringkula karu puṟunypa wala winki ukalingkuku waṟarangka puṟunyp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u nyaaku wanyu alatjiriku? Wiya, aṉangu Israelkunu tjuṯangku munu Judah-nya nguraṟa tjuṯangku kuḻu kura tjuṯa rawangku palyannyangka alatjiriku, panya paluṟu tjana Godala rawa tungunpungang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2026-06-20T05:28:11Z</dcterms:created>
  <dcterms:modified xsi:type="dcterms:W3CDTF">2026-06-20T05:28:11Z</dcterms:modified>
  <dc:title>Bible.com.au: Maikaku 1:1-16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