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777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wati panya tjaultji tjuṯaku mayatjangku wangkangu, “Wiya Mayatja, nyuntu puḻka kaṉa ngayulu wati tjukutjuku munuṉa wiya nguwanpa ngaṟanyi nyuntu ngayuku waḻingka pitjala tjarpanytjaku. Nyuntu uti nyanganguṟu wangkama, ka paluṟu palyaringama nyuntu mayatjangku nyanga paṯunguṟu wangkany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ngayulu ninti nyuntu Godaku waṟkaripai munu panyan paluṟu witunnyangka wangaṉarangku kuliṟa palyalpai. Ka ngayulu palu puṟunypaṯu Rome-aku mayatjangku witunnyangka wangaṉarangku kuliṟa palyalpai. Munuṉa ngayulu ngapartji mayatjangkuṯu tjaultji tjuṯa wangkara witulpai, kaya ngayula wangaṉarangku kulilpai. Panya ngayulu tjananya aḻṯipai, kaya mapalku pitjapai. Munuṉa tjananya wangkapai palyantjaku, kaya mapalku palyalpai wangka kutju kuliṟa ngayulu witunnyangka. Ka panya nyuntu palu puṟunypa mayatjaṯu nyinanyi, kaṉa kulini nyuntu nyanganguṟu wangkanyangka wati panya paluṟu palyaringku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Jesulu nyangatja kuliṟa nguwankuringu munu aṉangu tjuṯangka wangkangi, “Tjukaṟurungkuṉa nyurala wangkanyi, panya wati nyanga tjaultji tjuṯaku mayatja Jew wiya, munu paluṟu ngayuku mulamularinganyi puḻkaṟa alatjiṯu aṉangu Jew tjuṯa puṟunypa wiya. Panya ngura nyanga Israelta ngayulu Jew kutjupa wati nyangatja puṟunypa puḻkaṟa mulamularingkunyangka nyakunytja wiyaṯ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jukaṟurungkuṉa nyurala wangkanyi, panya ngura uwankaranguṟuya aṉangu Jew wiya tjuṯa pitjaku kakaraṟanguṟu munu wiluṟaranguṟu kuḻu. Munuya paluṟu tjana pitjala Aipuṟamala, Isaacala, Jacobala tjanala tjunguringkula nyinaku Godaku walytja kutjupa tjuṯangka kuḻu, munuya mai panya puḻka pukuḻṯu alatjiṯu tjungungku ngalkuku Godalu palunya tjananya uwankara mayatjangku kanyinny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panya aṉangu Jew kutjupa tjara tjanala tjunguringkunytja wiya ngaṟaku. Panya Godalu tjananya iriti ngurkantanu palumpa walytja nyinanytjaku, palu tjana wantinyangka paluṟu tjananya paiṟa iyalku ngura kurakutu, kaya ngura nyara palula mungawaḻuṟu puḻkangka pika puḻkatjara nyinara tiṯutjara ul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palulanguṟu Jesulu piṟuku wati panya tjaultji tjuṯaku mayatjangka wangkangu, “Palya, ngurakutu ma-pitja! Panya nyuntu mulamularingu wati panya nyuntumpa waṟka ngayulu palyaṟunguntjaku, kaṉa wati palunya kuwari palyaṉu.” Ka nyara palula aṟa alatjiṯu wati panya palumpa waṟka mapalku palyaringu Jesulu paṯunguṟu wangkanyangka.Jesulu Pikatjara Tjuṯa Palyaṟunguntja(Markaku 1:29-34; Luke-aku 4:38-4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Jesunya Peterku ngurakutu anu munu waḻingka tjarpara nyangu Peterku umaṟi waṟuringkula pikatjara ngariny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minyma palunya maṟa pampuṉu, ka mapalku alatjiṯu pika panya waṟu wiyaringu. Munu minyma paluṟu palyaringkula pakaṉu munu mai palyaṟa Jesunya tjananya ungu ngalkuny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tjiṉṯu ma-tjarpanyangka aṉangu tjuṯangku Jesulakutu katingi aṉangu mamutjara tjuṯa pikatjara tjuṯa kuḻu. Ka paluṟu wangkara mamu tjuṯa painingi aṉangu panya tjuṯanguṟu munu pikatjara panya tjuṯa kuḻu palyaṟunguning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aṟa nyanga Jesulu aṉangu tjuṯa palyaṟunguntja Godalu ngaṉmanytju wangkangu wangkatjara ini Aitjayala, ka panya nyiringka iriti walkatjunu nyanga alatji,“Nyara paluṟu nganaṉanya ngalkiṟa nganampa pika tjuṯa mantjinumunulanya kaṟalymanu.” Wati Kutjarangku Jesunya Waṉantjikitjangku Kulintja(Luke-aku 9:57-6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Wati Pikatjara Palyaṟunguntja(Markaku 1:40-45; Luke-aku 5:12-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Jesulu aṉangu tjuṯa mulararinyangka nyakula palumpa nintintja tjuṯangka wangkangu, “Wanyula uṟungka muṉkara pautangka tatiṟa ma-itipiri nyara manta kutjupakut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ankunytjikitjangku wangkanyangka wati Moseku tjukurpa nintilpaingku palula pitjala wangkangu, “Nintilpai! Ngayuluṉa nyuntula tjungu para-pitjalinkunytjikitja mukuringanyi nyuntu ngura tjuṯakutu ankunyangk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Jesulu palula wangkangu, “Panya tuuka tjuṯaku nyarkalpa tjuṯa ngarinytjaku ngaṟanyi. Ka tjuḻpu tjuṯaku maṉngu tjuṯa ngaṟanyi tjana ngarinytjaku, palu Watiku Katjaku ngura ngaṟanytja wiya ngarikatira pakuwiyaringkunytjaku. Panya ngayulu ngura wiyatjara rawa para-pitjalinkup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Jesuku nintintja kutjupangku palula wangkangu, “Mayatja! Wanyuṉi unytjungku wantir'iyala, panya ngayuku mama tjiḻpi mulapa, kaṉa ngula tjiṯularira pitjala nyuntula tjunguringkula nyuntunya waṉal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Jesulu palula wangkangu, “Wiya, ngayunya-waraṟa kulinma munuṉi ngayula tjunguringkula waṉanma, kaya ngurpa tjuṯangku nyuntumpa mama wiyaringkunyangka tjuṉutjunkuku.”Jesulu Waḻpa Atanmankunytja(Markaku 4:35-41; Luke-aku 8:22-25)]]></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ya palulanguṟu pautangka tatinu Jesunya palumpa nintintja tjuṯa kuḻukuḻu munuya an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uṟungka nguṟurpa ankunyangka waḻpa puḻka mapalku pakaṉu rurku winki munu uṟu puḻkaṟa uritjinganingi, ka uṟu panya puḻkaṟa uriṟa pautangka tjarpangi munu pauta panya palunya nguwanpa tjaṟuṟa tjarpatjunangi uṟungka. Palu Jesunya pautangka kunkunpa ngaring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ya palumpa nintintja tjuṯangku nguḻuringkula palunya wankaṟa wangkangu, “Mayatja, pakaṟalanya nyawa! Kuwarila iluny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Jesulu pakaṟa wangkangu tjanala, “Nyaaku nyura nguḻuringanyi? Rapa wiyaṯu nyura?” Munu paluṟu pakaṟa waḻpa panya wangkara atanmanu munu uṟu kuḻu wangkangu tiwilarinytjaku, ka waḻpa panya atanaringu alatjiṯu munu uṟu kuḻu urinytja wiyaringkula tiwilaring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ya nintintja panya tjuṯangku nyakula uwankara nguwankuringu munuyanku wangkara kuliningi, “Wati nyaa nyangatja? Panya waḻpangku uṟungku kuḻu palula wangaṉarangku kulilpai.”Jesulu Wati Mamutjara Kutjara Palyaṟunguntja(Markaku 5:1-20; Luke-aku 8:26-39)]]></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Jesulu apu paṉṯangka tjukurpa tjuṯa wangkara wiyaringkula ukalingu, kaya aṉangu tjuṯa mulatu palunya waṉaṉ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ya nyara palula maḻangka uṟungka itipirira mantangka ma-wirkanu kampa kutjupa tawunu ini Kataṟala itingka. Ka nyara palula itingka wati mamu tjuṯatjara kutjara nyinangi miri tjuṯaku kuḻpingka. Kaya aṉangu tjuṯa pulampa nguḻuringkula ngura nyara palulawanu ankupai wiya, panya paluṟu pula mirpaṉtju puḻka mulapa munu pula aṉangu tjuṯa pitjanyangka nguḻuṟa waṯaparalpai. Munu pula pauta wirkankunyangka nyakula Jesulakutu pitjang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unu pula mirara wangkangu, “Nyuntu ngalinya nyaantjikitja pitjangu? Ngali nyuntumpa ninti panya nyuntu Godaku Katja. Ngali nyuntunya kuliningi tjiṉṯu maḻatjangka pitjanytjaku-palku, palu pala mapalku pitjangun ngalinya ngura kurakutu paiṟa iyantjikit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nyara palula iṯingka paṯupaṯu nguwanpa pikipiki tjuṯangku ngaṟala ukiṟi ngalkuning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ya mamu panya tjuṯangku Jesula puḻkaṟa ngatjiningi alatji wangkara, “Wanyulanya paiṟampa witula nyara pikipiki tjuṯakutu kala palula tjanala tjarp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Jesulu tjananya wangkangu, “Palya, araya!” Kaya mulapaṯu mamu panya tjuṯangku wati panya kutjara wantikatira wirtjapakaṟa tjarpangu pikipiki panya tjuṯangka. Kaya mamu tjuṯa tjarpanyangka pikipiki panya winki mulapa puḻi waṟarangka tjaṟukutu wirtjapakaṟa uṟu ngaṯi puḻkangka wala winki tjarpangu munuya uwankara wiyaring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ya wati panya pikipiki kanyilpai tjuṯangku nyangatja nyakula tawunukutu wirtjapakaṉu munuya aṉangu tjuṯangka uwankara tjakultjunu wati panya mamutjara kutjara palyaṟungunnyangka tjana nyakunytjatjanung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ya ngura nyara palunya nguraṟa uwankara anu Jesunya nyakunytjikitja munuya wirkaṟa palunya nyakula nguḻungku puḻkaṟa wangkangi tjanampa ngura wantikatinytja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palulakutu wati kutju miṟi pikatjara pitjangu, panya pika nyara paluṟu kura puḻka wiyaringkunytja wiya tiṯutjara ngaṟapai. Munu paluṟu pitjala palula kuranyu tultjungaṟakatira alatji wangkara ngatjinu, “Mayatja nyuntu mukuringkulampaṉi pika nyangatja palyanma wiṟung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Jesulu maṟangku pampuṟa wangkangu, “Uwa, ngayulu mukuringanyi nyuntu palyaringkunytjaku.” Munu palulanguṟu wangkangu, “Palyariwa!” Ka mapalku pika panya wiyaringkula miṟi winki palyari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Jesulu wangkangu palula, “Kulila, aṉangu kutjupa tjuṯangka wangkawiyangku wantima nyuntu nyanga palyaringkunytjatjanungku. Palu timpulakutu ankulanku nintila wati tjukurtjarangka, kanta paluṟu miṟi pala palyaringkunytja nyakula palyanmara. Ka palula maḻangka wati panya palunya tjuḻpu kutjara uwa Godanya ungkunytjaku, panya iriti Moselu wangkangu miṟi palyaringkunytjatjanungku alatjingantjaku. Kaya nyuntu ungkunyangka nyakula aṉangu tjuṯangku kulilku, ‘Munta-uwa, nyangangku mulapa palyaringkunytjatjanungku unganyi.’ ” Alatji Jesulu wati panya palunya wangkara wituṉu.Jesulu Wati Tjaultjiku Waṟka Palyaṟunguntja.(Luke-aku 7:1-10; Johnku 4:43-54)]]></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Jesunya ngura panya Kapunimala tjarpanyangka wati tjaultji kuranyitja palulakutu pitjangu. Wati panya paluṟu Rome-anya nguraṟa munu paluṟu tjaultji panya Rome-anya nguraṟa kutjupa tjuṯa nampa 100 mayatjangku kanyilpai ngura nyara Kapunimala. Munu paluṟu Jesula alatji wangkara ngatjin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yatja ngayuku wati waṟkaripai pika puḻka ngarinyi ngurangka urinytja wiya tiwilpa alatjiṯu puṯu pakaṟ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Jesulu palula wangkangu, “Uwa palya! Kuwariṯuṉa ma-pitjala palunya palyaṟungulku.”]]></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2026-06-29T19:32:06Z</dcterms:created>
  <dcterms:modified xsi:type="dcterms:W3CDTF">2026-06-29T19:32:06Z</dcterms:modified>
  <dc:title>Bible.com.au: Matthew-ku 8:1-34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