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palunya tjananya arkalwiyangku wantima paluṟu tjana puṟunypa rawangku tjapintjaku-tawara, panya nyurampa Mama ninti nyinanyi nyura mukuringkunytjitjaku munu nintingku alatjiṯu nyuranya kulini nyura kutjupa kutjupaku mukuringkula palula tjapin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languṟu nyura palula tjapiṟampa uti alatjingaṟa wangkama,‘Mama God ilkaṟitja! Nyuntun puḻka mulapa nyinanyi uwankarangka waintari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intinmalanya nyuntunya tjukaṟurungku waḻkuntjaku aṉangu uwankarangku.Munulanya nyuntu mayatjangku uwankara walytjanmaṟa kanyinma nyuntumpa walytja mulapa nyinanytjaku.Nintinmalanya nyuntula wangaṉarangku kulintjaku aṉangu uwankarangku, panya angelpa tjuṯangku nyuntula ilkaṟingka kulilpai, palu puṟuny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warilanya ungama mai kuka kuḻu kuwariku nganaṉa ngalkula paḻtj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nganaṉa nyuntunya kurannyangkampa nganaṉanya kalypangku wantima pungkunytja wiyangku.Panya kutjupangku nganaṉanya kurannyangkampa nganaṉa palunya kalypangku wantipai, palu puṟunypa nganampa kalyparing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ga-kanyinmalanya nganaṉa ngunti mukuringkula kura palyantjaku-tawara.Munulanya palu puṟunypaṯu mamungka-tawara aṯunymaṟa kanyinma.’Alatjiya tjapinma Mam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jinguṟu aṉangu kutjupangku nyuntunya kurannyangkampa nyuntu kalypangku kurantja wiyangku wantiku, ka palu puṟunytjuṯu nyuntu Mama Ilkaṟitjanya kurannyangkampa paluṟu nyuntunya kalypangkuṯu want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yuntu tjinguṟu aṉangu palumpa kalyparingkunytja wiyangku wantinyangkampa Mamalu palu puṟunytjuṯu nyuntumpa kalyparingkunytja wiyangku wantiku.Godanya Waḻkuntjikitjangku Mai Wantira Nyin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nguṟu nyura kutjupa-aṟa mai wantira nyinaku Godanya waḻkuntjikitja. Palu alatji palyaṟaya wati panya ngunti palya-palku kaṉany-kaṉanypa nyinapai tjuṯa arkantja wiyangku wantima. Panya paluṟu tjanaya mukuringkupai aṉangu tjuṯangku tjananya mai wantinyangka nyakula kuliṟa mirawaṉinytjaku. Munuyanku yunpa tjuṉpangka nyiṯiṟa para-kurakuralpai munuya ngunti tjituṟu-tjituṟu puḻka-palku para-ngaṟapai aṉangu tjuṯangku tjananya nyakula kulintjaku, ‘Munta-uwa, mulapa nyangantu wiṟu tjuṯangku mai ngalkuwiyangku wantinyi Godanya waḻkuntjikitjangku.’ Palu ngayulu nyurala tjukaṟurungku wangkanyi, panya palunya tjananya Godalu nyakula mirawaṉinytja wiyangku wantiku, panya alatjiṯuya aṉangu tjuṯangku tjananya nyakula mirawaṉi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nyura mai wantira nyinanytjikitja mukuringkulampa nyuranku mangka wiṟunma munuya yunpa minangka paltjin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ḻṯutjara Tjuṯa Ngaḻṯunytjungku Ungku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kutjupa tjuṯangku nyuranya nyakula puṯu kulilku nyura mai ngalkuwiya nyinanyangka. Palu Mamanya kutju nyurampa ninti nyinaku nyura panya kumpilpa palyantjitjaku munu paluṟu nyuranya nyakunytjatjanungku ngapartji wiṟu ungkuku.Mani Munu Mantatja Kutjupa Kutjupa Tjuṯa Wantira Godanya Waintaṟa Kulintjaku(Luke-aku 12:33-34, 16:1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nyura mantangka nyanga nyinara kutjupa kutjupa wiṟu tjuṯa mantjiṟa uṯuḻuṟa kanyini pukuḻpa nyinanytjikitjangku. Palu wantima alatji manyungku mantjiṟa kanyintja wiyangku, panya akulyungku puṉu mantara kutjupa kutjupa tjuṯa ngalkula wiyalpai, ka ayana rawa ngarira ngarira arkalytjararingkula wiyaringkupai. Ka aṉangu kutitjunkupaingku pitjala waḻi kaṯantara tjarpara kutjupa kutjupa wiṟu tjuṯa kutitjunku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uti nyura mantangka nyanga nyinara waintaṟa kulinma ngura panya ilkaṟitja, munuya Mayatja Godaku mulamularingkula palumpa waṟka tiṯutjarangku palyanma, ka nyura rawangku palyalkatinyangka Godalu ngura nyara ilkaṟitjangka nyurampa kutjupa kutjupa wiṟu tjuṯa tjunkula wantiku. Ka paluṟa tjana palya tiṯutjara ngaṟaku nyuntumpa paṯaṟa, panya ngura nyara palula uwankara puṯu arkalytjararingkupai, ka kantaya tjuṯa ngaṟanytja wiya nyarangka tjananya ngalkula wiyantjikitja, ka wati kutitjunkupai kuḻu nyinanytja wiya nyarangka tjarpara kutitjunkunytjik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uti nyura ilkaṟitja tjuṯaku kutju puḻkaṟa mukuringama. Tjinguṟu nyura mantatja tjuṯaku puḻkaṟa mukuringkulampa nyura palunya tjananya kutju rawangku kulilku Godanya wantira. Palu nyura ilkaṟitja tjuṯaku kurunpa winki mukuringkulampa nyura mantatja tjuṯa wantira waintaṟa ilkaṟitja tjuṯa kutju rawangku kulilku munu Godala kutju wangaṉarangku kulintjikitja mukuring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yura aṉangu tjuṯa tiṯutjarangku munytjangku ungkunyangkampa nyurala unngu waṟu tili puṟunypa ngaṟaku, panya Godalu nyuranya tili puṟunytju nintilku nyura tjukaṟuru palyanyku nyina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inguṟu nyura manyungku kanyiṟa ngaḻṯutjara tjuṯa munytjangku ungkunytja wiyangku wantirampa, ka nyurala unngu mungawaḻuṟu puṟunypa ngaṟanyi munu nyuranya puntu winki kuralku. Pala palula-tawara nyura uti manyuringkuwiya munytja nyina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aṉangu kutju mayatja kutjarangka puṯu waṟkaripai. Paluṟu tjinguṟu kutjungka wangaṉarangku kulilku munu kutjupangka kulintja wiyangku wantira tungunpungkuku. Munu tjinguṟu kutjuku puḻkaṟa mukuringkula kutjupaku puṯu mukuringkula palumpa kuraringkuku. Ka pala palu puṟunypa nyura tjinguṟu maniku mukuringkulampa Godaku puṯu mukuringkuku. Panya nyura puṯu kutjara tjunguṟa kulini Godanya munu mani kuḻu. Palu uti nyura Godanya kutju puḻkaṟa kulinma munu mani wantima.Iluṟu-iluṟurinytja Wiya Nyinanytjaku(Luke-aku 12:22-31)]]></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jinguṟu nyura kutjupa-aṟa tjituṟu-tjituṟuripai alatji kuliṟa, ‘Mailanku yaaltjinguṟu mantjilku ngalkula paḻtja nyinanytjikitjangku, munula mantara kuḻu yaaltjinguṟu mantjilku tjarpara unytjunpa nyinanytjikitjangku?’ Palu ngayulu nyurala wangkanyi nyanga alatji kuliṟaya tjituṟu-tjituṟurinytja wiyangku wantima! Panya Godalulanya wanka nyinanytjaku palyaṉu mai kutju puḻkaṟa kulintjaku wiya, munulanya puntu wiṟu palyaṉu mantara kutju puḻkaṟa kulintjaku wiya, palu palunya waintaṟa kuli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yuya tjuḻpu tjuṯa nyawa munuya kulinma panya paluṟu tjanaya ukiṟi kaanangka pakaltjingalpai wiya munuya mai kuṟuringkunyangka mantjiṟa uṯuḻuṟa waḻingka ngulaku tjunkupai wiyaṯu, panya Mama God Ilkaṟitjalu tjananya tiṯutjarangku paḻtjalpai tjiṉṯu winki. Kaya kulinma panya nyura tjuḻpu tjuṯa puṟunypa wiya aṉangu puḻka tjuṯa nyinanyi, ka panya Godanya nyurampa puḻkaṟa mulapa mukuringanyi tjuḻpu tjuṯangka muṉk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languṟuya maiku puṯu kuliṟa tjituṟu-tjituṟurinytja wiyangku wantima, panya nyura tjituṟu-tjituṟu nyinarampa puṯu yiya tjuṯa ma-waṟaṉi mantangka nyanga rawa wanka nyinany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ura Godanya tjukaṟurungku waḻkuntjikitjangku kutjupa kutjupa tjuṯa palyalpai, panya nyura palula tjapilpai, munu ngaḻṯutjara tjuṯa mani ungkupai, munu mai wantira nyinapai palunya kulintjikitja. Palu kutjupa tjuṯangku nyanga palunya tjananya palyalpai aṉangu tjuṯangka miṟangka nyakula tjananya mirawaṉinytjaku. Ka nyura tjuṯangka miṟangka palyalwiyangku wantima, panya alatji palyannyangka nyurampa mama ilkaṟitjangku nyakula nyuranya ngapartji wiṟu ungkunytja wiyangku wanti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nyura nyaaku mantara-tjiratja tjituṟu-tjituṟurinyi? Kulinmaya wanyu inuntji panya ilytjingka pakantja tjuṯa, panya paluṟu tjana wiṟu mulapa ngaṟanyi, palu tjananku waṟkarira mantara walytjangku palyaṟa tjarpapai wiya alatji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Tjalamannga mayatja puḻka iriti nyinara mantara wiṟu tjuṯangka tjarpapai, palu palumpa wiṟu tjuṯangka muṉkara mulapa inuntji panya ilytjingka pakantja tjuṯa ngaṟan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ura nyaaku mantara-tjiratja tjituṟu-tjituṟurinyi Godaku puṯu mulamularingkula? Panya Godalu alatjiṯu ukiṟi tjuṯa inuntjingka wiṟulpai, palu ukiṟi paluṟu tjana tjiṉṯu maṉkurpa nguwanpa ngaṟala piḻṯiringkupai, ka tjananya waṟungku kampara wiyalpai. Kaya nyara palulanguṟu kulinma, panya Godalu ukiṟi tjuṯa rawangku inuntjingka wiṟulpai unytju ngaṟala wiyaringkunytjaku, munu paluṟu nyuranya wantinytja wiyangku puḻkaṟa aṯunymankuku ukiṟingka muṉkara mulapa, panya nyura tiṯutjara nyinapai ukiṟi puṟunypa wiya. Nyara palulanguṟu paluṟu nyurampa watarkurinytja wiya, munu nyuranya mantara tjuṯa ungkuku tjarpa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languṟu nyura alatji kulilwiyangku wantima, ‘Yaaltjinguṟula mantjiṟa ngalkuku? Yaaltjinguṟula mantjiṟa tjikilku? Yaaltjinguṟula mantara mantjiṟa tjarpara unytjunari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yanga alatjiya Godaku ngurpa tjuṯangku rawangku kulilpai mantjintjikitjangku. Palu Mama God Ilkaṟitjanya ninti nyinanyi nyura pala mukuringkunytjitja uwankar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kutjupa kutjupa tjuṯa-tjiratjangku tjituṟu-tjituṟurira puṯu kuli-kulintja wiyangku wantima, munuya palunya kutju rawangku kulinma paluṟu nyuranya mayatjangku kanyinnyangka pukuḻmankunytjikitjangku, munuya paluṟu wangkanytja uwankara wangaṉarangku kuliṟa tjukaṟurungku palyanma. Ka paluṟu nyuranya ungkuku mai, mantara, munu kutjupa kutjupa tjuṯa kuḻukuḻu nyura mukuringkunya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mungawinki mantjintjikitjangku kuḻu kulintja wiyangku wantima, ‘Yaaltjinguṟulanku mantjilku?’ Panya nyara palula-aṟangkaṯu Godalu nyuranya ungkuku, ka nyura palulanguṟu tjiṉṯu munkaritjaku puḻkaṟa tjituṟu-tjituṟurira puṯu kuli-kulintja wiyangku wantima, munuya tjiṉṯu nyanga kuwari mantjintjikitjangku kutju kulin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ngaḻṯutjara tjuṯa ungkunytjikitja mukuringkulampa aṉangu tjuṯangka miṟangka ungkunytja wiyangku wantima. Panya wati ngunti palya-palku kaṉany-kaṉanypa nyinapai tjuṯangku ungkupai waḻi inmatja tjuṯangka aṉangu tjuṯangka miṟangka nyakula tjananya mukulya-palku mirawaṉinytjaku. Munuya palu puṟunypaṯu iwarangka ankula aṉangu ngaḻṯutjara tjuṯa nyakula ungkupai tjuṯangka miṟangka kutju aṉangu tjuṯangku nyakula tjananya mukulya kulintjaku. Kaṉa nyurala tjukaṟurungku wangkanyi, panya palunya tjananya Godalu nyakula mirawaṉinytja wiyangku wantiku, panya alatjiṯuya aṉangu tjuṯangku tjananya nyakula mirawaṉ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ra ngaḻṯutjara tjuṯa ungkunytjikitja mukuringkulampa tjananya kampangkaṯu ungama kutjupa uwankarangku nyakula kulintjaku-taw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nyura ungkunytja uti kampangkaṯu alatjiṯu ngaṟama. Panya Mamanya kutju nyurampa ninti nyinanyi nyura panya kumpilpa ungkunytjitjaku, munu paluṟu nyakunytjatjanungku nyuranya ngapartji wiṟu ungkuku.Godala Tjukaṟurungku Tjapintjaku(Luke-aku 11: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Godala tjapiṟampa wati ngunti palya-palku kaṉany-kaṉanypa nyinapai tjuṯa arkalwiyangku wantima panya paluṟu tjanaya mukuringkupai waḻi inmatja tjuṯangka ngaṟala Godala tjapintjikitja aṉangu tjuṯangku nyakula tjananya mirawaṉinytjaku. Munuya palu puṟunytjuṯu iwarangka itingka kuḻu ngaṟala tjapilpai aṉangu tjuṯangka miṟangka tjana nyakula tjananya wiṟu kulintjaku. Kaṉa nyurala tjukaṟurungku wangkanyi, panya palunya tjananya Godalu nyakula mirawaṉinytja wiyangku wantiku, panya alatjiṯuya aṉangu tjuṯangku tjananya nyakula mirawaṉ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ra Mama Godala tjapintjikitja mukuringkulampa nyurampa ngura walytjangka tjarpara tuwa patiṟa kutjungku kumpiltu nyinara palula tjapinma. Panya Mamanya kutju nyurampa ninti nyinanyi nyura panya kumpilpa tjapintjitjaku munu paluṟu nyuranya nyakunytjatjanungku ngapartji wiṟu mulapa ung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Godala tjapiṟampa aṉangu Godaku ngurpa tjuṯa puṟunytju wangkanytja wiyangku wantima. Panya paluṟu tjana tjanampa god tjuṯangka tjapiṟa tjukurpa palunyaṯu palunyaṯu rawangku wangkapai alatji kuliṟa, ‘Tjukurpa palunyaṯu palunyaṯu rawangku wangkara tjapinnyangka kutju nganampa godangku nganaṉanya kuliṟa ungkupa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2026-06-28T11:57:59Z</dcterms:created>
  <dcterms:modified xsi:type="dcterms:W3CDTF">2026-06-28T11:57:59Z</dcterms:modified>
  <dc:title>Bible.com.au: Matthew-ku 6:1-34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