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yura uti mulamulangku kura wantira kampa kutjuparima munuya palya nyinara wiṟu tjuṯa kutju palyanma, ka nyara palulanguṟu wiṟu tjuṯa palyannyangka nyakula Godanya nyurampa pukuḻari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nyura tjinguṟu kulini alatji, ‘Nganaṉanya Godalu kura ngurkantankunytja wiyangku wantinyi panya nganaṉa Aipuṟamaku pakaḻipiti. Palulanguṟulanya pikantankuwiyangku wantiku.’ Palu wiya, nyura ngunti kulini. Palu puḻi tjuṯa nyanga nyawa! Tjinguṟu Godalu mukuringkula apu nyangannguṟu Aipuṟamaku pakaḻi tjuṯa palyan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ulilaya! Panya wati kaana kanyilpaingku puṉu tjuṯa maitjararingkunytjaku pakaltjingalpai, palu puṉu kutjupa tjuṯa kuraringkula tiṯutjara mai wiya ngaṟanyangka nyakula paluṟu kaṯaṟa waṉipai waṟungka, ka palu puṟunypa Godalu aṉangu tjuṯa tiṯutjara kura nyinanyangka nyakula tjananya paiṟa iyalku waṟukutu. Ka pala palula-tawara nyura uti Godalawanu tjukaṟuru palyanyku nyina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gayula maḻangka wati kutjupa pitjanyi. Nyara paluṟu puḻka mulapa ngayula waintaṟa alatjiṯu. Kaṉa ngayulu tjukutjuku alatjiṯu nyinanyi munuṉa palula miṟangka ngaṟala puḻkaṟa kuṉṯaringkupai. Ngayulu panya nyuranya kura wantira kampa kutjuparinyangka uṟungka baptise-katingi. Palu wati nyara paluṟu nyuranya baptise-katiku Kurunpa Miḻmiḻnga nyurala tjarpatjuṟa, ka waṟungku puṟunytju nyuranya kampara tjukaṟurul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paluṟu kuwari riti ngaṟanyi aṉangu uwankara ngurkantaṟa tjarantjikitja, panya minymangku mai kaṉiṟa uṉinypa wiṟu mauṉṯalpa tjunkupai munu unytjunytju ma-waṉipai, palu puṟunypa paluṟu pitjala aṉangu tjuṯa tjaralku munu palumpa walytja tjuṯa palumpa ngurangka tjunkuku munu aṉangu kuralpai tjuṯa waṟu puḻkangka waṉiku waṟu nyara tiṯutjara kampapaingka.”Jesunya Johntu Baptise-katinytja(Markaku 1:9-11; Luke-aku 3:21-2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yara palula-aṟa Jesunya Galileelanguṟu pitjangu karu Jordantakutu munu Johnta tjapinu palunya baptise-kati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Johntu puṯu nguwanpa kuliningi munu palula wangkangu, “Wiya, utin nyuntu ngayunya baptise-katima. Nyaakuṉa ngayulu nyuntunya baptise-kati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Jesulu palula wangkangu, “Wiya palya, nyuntu ngayunya uṟungka baptise-kati, panya Godanya mukuringanyi nyuntu ngayunya alatjingantjaku.”Ka alatji wangkanyangka Johntu palya kulinu munu paluṟu Jesunya uṟungka tjarpatjuṟa baptise-katin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Jesunya uṟunguṟu ngalya-pakannyangka ilkaṟi aḻaringu, ka paluṟu ira-nyakula nyangu Godaku Kuṟunpa kuukuuku puṟunypa ukalingkula palula nyinakatiny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ilkaṟinguṟu Godalu wangkangu alatji, “Nyangatja ngayuku katja, kaṉa palumpa puḻkaṟa mukuringanyi munuṉa palumpa puḻkaṟaṯu pukuḻarin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hn Baptistalu Tjukurpa Wangkanytja(Markaku 1:1-8; Luke-aku 3:1-18; Johnku 1:19-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gula kuḻi tjuṯa ngaṟala wiyaringkunyangka wati ini John Baptistalu manta panya Judeala ilytjingka aṉangu tjuṯangka Godaku tjukurpa tjakultjunang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paluṟu tjanala alatji wangkangi, “Kuṉṯariwaya kura tjuṯa palyantjatjanu munuya kampa kutjuparira kura piṟuku palyantja wiyangku wantima, panya kuwari ilaringu Godalu aṉangu tjuṯa walytjanmaṟa mayatjangku kanyin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hnnga wati panyatja, panya wangkatjara ini Aitjayalu iriti palunyatjara tjakultjunu alatji,“Kutjupangku ilytjingka aṉangu tjuṯangka mirara wangkanyi alatji,‘Mayatjakuya ngaṉmanypa ritiriwa paluṟu pitjala tjukurpa wangkanyangka wangaṉarangku kulintjikitja.Panya watingku iwara tjukaṟurulpai mayatja puḻka maḻawanu pitjanytjaku,palu puṟunypa nyura tjukaṟururingkula paṯanma Mayatjalu pitjala wangkanyangka wangaṉarangku kulintjikitja.’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wati nyara palumpa mantara kamulaku iṉṯunguṟu palyantja, ka paluṟu kaṟilpa karpinu piltangka kukaku miṟinguṟu palyantjitjangka. Munu paluṟu tjiṉṯilyka tjuṯa munu tjuratja kuḻu ngalkuning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aṉangu winki mulapa palulakutu pitjangu manta Judeala nyinanytja tjuṯa. Munu ngura Jerusalemalanguṟu, munu ngura ititja tjuṯanguṟu, karu Jordanta itinguṟu kuḻukuḻuya pitjangu winki mula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ya paluṟu wangkanyangka kuliṟa kuṉṯaringkula kura palyantjatjanungku walytjangku tjakultjunangi. Ka tjananya kura tjananku walytjangku tjakultjunkunyangka kuliṟa karu Jordanta uṟungka tjarpatjuṟa baptise-kati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Paṟatji tjuṯa munu Tjatjutji tjuṯa kuḻu palulakutu pitjangu baptise-katinytjaku. Ka Johntu tjananya nyakula wangkangu alatji, “Nyaaku nyura baptise-katinytjaku pitjangu? Nyura wanyu mulapa kura wantira kampa kutjuparingu? Wiya, nyura uwankara liru tjuṯa aṉangu tjuṯa ngunti kuralpai! Nyura tjinguṟu ngunti kulini ngayulu nyuranya uṟungka tjarpatjunkunytjitjanguṟu Godanya nyurampa kalyparingkunytja-palku. Palu wiya, Godanya nyurampa puḻkaṟa mirpaṉarinyi.]]></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2026-09-01T13:15:27Z</dcterms:created>
  <dcterms:modified xsi:type="dcterms:W3CDTF">2026-09-01T13:15:27Z</dcterms:modified>
  <dc:title>Bible.com.au: Matthew-ku 3:1-17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