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presProps" Target="presProps.xml"/>
  <Relationship Id="rId68" Type="http://schemas.openxmlformats.org/officeDocument/2006/relationships/viewProps" Target="viewProps.xml"/>
  <Relationship Id="rId6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ṟa nyanga palunya panya wangkatjara ini Tjiṟamayalu iriti nyiringka walkatjunu alatji,“Aṉangu Israelkunu kutjupa tjarangku ngayunya mani 30 kutju ungu ngayulu tjanampa palyan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mani panya palunya mantjiṟa manta payamilaṉu wati panya tjuḻpirnguṟu piti tjuṯa palyalpaingka, panya Mayatja Godaluṉi wangkangu alatji palyantjaku.”Ka tjukurtjara kuranyitja tjuṯangku manta panyatja payamilannyangka tjukurpa nyangatjalta ngalya-utiringu.Pilate-alu Jesunya Tjapiṟa Kulintja(Markaku 15:2-5; Luke-aku 23:3-5; Johnku 18:33-3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Jesunya katira Pilate-ala kuranyu ngaṟatjunu, ka Pilate-alu palula tjapiningi alatji wangkara, “Nyuntu wanyu mulapa Jew tjuṯaku mayatja puḻka?”Ka Jesulu wangkangu, “Uwa, pala wangkany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tjukurtjara kuranyitja tjuṯangku tjiḻpi tjuṯangku kuḻu Jesunya Pilate-ala miṟangka puntuṟa wangkangi. Ka tjana wangkanyangka Jesulu kuliṟa wantira pilunpa alatjiṯu ngaṟ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ilate-alu palula wangkangu, “Nyuntu kulini tjana wangkanyangka? Nyuntu kunyun kutjupa kutjupa kura tjuṯa palyaningi, pala wangkanyinta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Jesunya wangkanytja wiya alatjiṯu pilunpa ngaṟangi, ka mayatja panya Pilate-alu nyakula nguwankuringi munu kuliningi, “Ai! Nyaaku nyangatja wangkara aluntja wiya ngaṟanyi?”Jesunya Iluntankunytjikitjangku Wangkanytja(Markaku 15:6-15; Luke-aku 23:13-25; Johnku 18:39—19: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nya yiya kutjupa yiya kutjupa inma panya Katuwanu Ankunytjanya ngaṟanyangka mayatja Pilate-alu tjakangku tjailanguṟu wati kutju walatjunkupai aṉangu tjuṯa mukuringku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ara palula aṟa wati ini Paṟapatjanya tjailangka nyinangi, kaya aṉangu Judeala nyinanytja tjuṯa ninti wati palum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ṉṯu nyara palula aṉangu tjuṯa mulapa palumpa ngurangka uṟilta tjunguringkunyangka Pilate-alu tjanala tjapinu, “Wati yaaltjiṉa nyurampa walatjunkuku Paṟapatjanya, munta Jesunya panya nyura kutjupa tjuṯangku palunya Godalu kalkuntjanya kulil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angatja paluṟu nintingku tjapiningi alatji kuliṟa, “Wati nyanga tjukurtjara kuranyitja tjuṯangkuya Jesunya nyaṟaringkula ngayulakutu kat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Pilate-alakutu Katinytja(Markaku 15:1; Luke-aku 23:1-2; Johnku 18:28-3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mayatja paluṟu palumpa tjiya puḻkangka nyinangi, panya tjiya nyara palula nyinara paluṟu aṉangu kutjupa palulakutu katinyangka ngurkantankupai. Ka paluṟu tjiya nyara palulanguṟu tjanala wangkanyangka palumpa kuringku wati kutjupa wituṉu Pilate-ala tjakultjunkunytjaku alatji, “Wati palatja tjukaṟuru mulapa, panya ngayulu palunya mungangka tjukurmanu munuṉa puḻkaṟa nguḻuringkula tjititingangi. Ka palunya wantima iluntankunytjaku wangkanytja wiy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tjukurtjara kuranyitja tjuṯangku, tjiḻpi tjuṯangku kuḻu aṉangu tjuṯa wituwituṉu mayatja Pilate-ala wangkanytjaku wati panya Paṟapatjanya tjailanguṟu walatjunkunytjaku munu Jesunya palumpa aṟangka iluntan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ilate-alu tjanala tjapinu, “Wati yaaltjiku nyura mukuringanyi nyanga kutjaranguṟu ngayulu walatjunkunytjaku?”Kaya wangkangu, “Paṟapatja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ilate-alu wangkangu, “Kaṉa wanyu nyaalku wati nyanga Jesunya Christanya?”Kaya uwankarangku wangkangu, “Wiya, palunya puṉu kaṯakutjarangka wakaṟa utitj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ilate-alu piṟuku tjanala wangkangu, “Palu kura nyaa wanyu nyanga paluṟu palyaṉu?”Kaya alatji wangkanyangka kuliṟa puḻkaṟa mirara wangkangu, “Puṉu kaṯakutjarangka wakaṟa utitj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languṟu tjana tungun-tunguntu wangkanyangka nyakula Pilate-alu wantira kulinu, “Tjinguṟuya winki mirpaṉarira puḻkaṟa pikaringkuku.” Munu paluṟu mina mantjinu mununku maṟa paltjiṉu aṉangu winkingka miṟangka munu tjanala wangkangu, “Nyawaṉiya! Ngayulu wati nyangatja nyurala tjunguringkula iluntankunytja wiyangku wantinyi. Nyangatja nyura iluntankunytjikitja mukuringanyi ngayulu wiya. Palu nyura rawangku wituwitunnyangka kutjuṉa tjaultji tjuṯangka wangkanyi iluntanku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aṉangu winkingku palula wangkangu, “Wiya, palya, nyangatja nganaṉa mukuringkunytja, ka nyuntu nganaṉa mukuringkunyangka iluntankunytjaku wangkanyi. Ka tjinguṟu nganaṉa ngunti alatji palyannyangka Godalu nganaṉanya pungama munu nganampa tjitji tjuṯa munu walytjapiti maḻatja maḻatja tjuṯa kuḻu nyuntunya w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ilate-alu wati panya Paṟapatjanya tjailanguṟu walatjunu munu palumpa tjaultji tjuṯa wangkangu Jesunya wiipangka alkantjaku. Munu palula maḻangka tjana pungkula wiyaringkunyangka tjanala wangkangu katira puṉu kaṯakutjarangka wakaṟa utitjunkunytjaku.Tjaultji Tjuṯangku Jesunya Kuraṟa Pungkunytja(Markaku 15:16-20; Johnku 19:2-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Pilate-aku tjaultji tjuṯangku Jesunya katira mayatja puḻkaku waḻingka tjarpatjunu munuya tjaultji kutjupa tjuṯa aḻṯira uwankara tjunguringkula palula para-ngaṟala aṟintana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ya mantara panya palumpa araltjanu munuya mantara kutjupangka rituwanangka tjarpatjun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mungawinki mulapa wati tjukurtjara kuranyitja tjuṯangku munu tjiḻpi kutjupa tjuṯangku kuḻu wangkara kuliṟa tjukurpa palyaṉu mayatja panya puḻka ini Pilate-anya wangkara wituwituntjikitjangku Jesunya iluntankunytjaku. Munuya wati timpula aṯunymankupai tjuṯa wangkangu palunya tjiinangka karpiṟa katinytjaku Pilate-alakutu. Wati nyara palunya panya Rome-aku mayatja puḻkangku tjunu manta Judeanya mayatjarira kanyintjaku.Judasanya Ilunytja(Acts 1:18-19)]]></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ya mayatja puḻkangku katangka kanyilpai puṟunypa palyaṉu tjilka-tjilkanguṟu iṟi puḻkatjara munuya palula katangka puṟuntaṟa tjunu. Munuya puṉu tjukara palunya ungu maṟa wakungku witiṟa kanyintjaku mayatja puḻka puṟunytju, munuya palulanguṟulta palula kuranyu tultjungaṟakatira palunya anaṟa ngalypa-ngalyparingkula ngunti waḻkuṟa wangkangi alatji, “Awari! Mulapa nyuntu Jewku mayatja puḻkan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ya palunya wiṯalytjunkula puṉu panya tjukarangka mantjiṟa kata pung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ya anaṟa wiyaringkula mantara panya rituwana araltjaṟa palumpa panya mantarangka maḻakungku tjarpatjunu. Munuya palulanguṟulta palunya ma-katingu iluntankunytjikitjangku.Jesunya Puṉu Kaṯakutjarangka Wakaṟa Utitjunkunytja(Markaku 15:21-32; Luke-aku 23:26-43; Johnku 19:17-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ya Jesunya ngura Jerusalemalanguṟu uṟilkutu ma-pakaltjingaṉu, ka paluṟu puṉu tjaḻiṟa anangi. Kaya uṟilkutu ma-pakaṟa nyangu wati kutjupa ini Simonnga ngura ini Tjaiṟininya nguraṟa ngalya-tjarpanyangka munuya tjaultji panya tjuṯangku palunya pauntjingaṟa wangkangu puṉu panya Jesuku tjaḻiṟa kati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ankula wirkanu ngura ini Kaulkatjala panya wangka tjanampangkuya puḻi nyara palunya wangkapai, Kata Tarkatjarany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ya ngura pala palula wirkaṟa palunya wainangka kutjupa kutjupa tjau puṟunypa tjunguṟa ungangi pika kaarngaṟanyangka manarmankunytjaku, palu Jesulu arkaṟa wantingi tjikintja wiyang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palulanguṟulta tjaultji panya tjuṯangku palunya puṉu kaṯakutjarangka wakaṟa utitjunu, munuya palula maḻangka palumpa mantaraku puṉu nampatjara katu waṉira inkangi kutjungku kutjungku winamilaṟa mantjintjikitjang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ya palula maḻangka ngaṟala aṯunymanangi palunya kutjupangku pitjala mantjintjaku-tawa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ya walka palula katangka katu walkatjuṟa utitjunu, ka walka paluṟu alatji ngaṟangi,Nyangatja Jesunya Jew Tjuṯaku Mayatja PuḻkaPanya palumpa mirpaṉtju tjuṯangku palunya alatji wangkanyangka kuranmanu, kaya nyara palulanguṟu walka panya palunya katu utitjun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ya palula tjungu wati kutitjunkupai kura kutjara puṉu kutjupa kutjarangka wakaṟa utitjunu nganytjarta kutjara, kutju kampa wakungka kutju kampa tjampu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udasalu, wati panya Jesunya witintjaku nintintjalu kulinu tjiḻpi tjuṯangku Jesunya Pilate-anya iluntankunytjaku ungkunytja. Munu paluṟu kulintjatjanungku mani panya 30 palunya ungkunytjanya maḻakungku katingu timpulakutu tjukurtjara kuranyitja tjuṯa munu tjiḻpi tjuṯa kuḻu maḻakungku ungkunytjikitjangku munu tjanala wangka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lula itingka iwara puḻka wati-ngaringi, kaya aṉangu tjuṯangku iwara pala palula ankula Jesunya ira-nyakukatingi munuya palunya anaṟa wangkang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a! Walangkunku palyala, panya nyuntu wangkangi timpula piḻuntara tjiṉṯu maṉkurarira piṟuku palyaṟa wiyantjikitjangku. Wala wanyu ngalya-waṟarakati puṉunguṟu pala, mununku walytjangku wankala. Wanyumpa kunyun Godaku katjamp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tjukurtjara kuranyitja tjuṯangku munu Moseku tjukurpa nintilpai tjuṯangku munu tjiḻpi kutjupa tjuṯangku kuḻukuḻu tjukurpa palu puṟunypaṯu wangkangi Jesula munuya palunya anaṟa ikaringangi alatji wangk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utjupa tjuṯa nyangangku wankaningi, palu walytjangkunku puṯu wankaṉi. Nyanga paluṟu panya kunyu Israelku mayatja puḻka. Tjinguṟu paluṟu kuwari puṉunguṟu ukalingkunyangkampa nganaṉa nyakula palumpa mulamularingku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luṟu kunyu mulamularinganyi Godaku palunya wankaṟu kanyintjaku mununku Godaku katjanmankupai. Kala wanyu nyangama ka tjinguṟu Godalu kuwari palunya wankaṟunku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anya palula itingka wakaṟa utitjunkunytja kutjarangku palu puṟunypaṯu palunya anaṟa wangkangi.Jesunya Ilunytja(Markaku 15:33-41; Luke-aku 23:44-49; Johnku 19:28-3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palulanguṟu tjiṉṯu panya katuringkula katu ngaṟanyangka ngura uwankarangka maṟuringu munu munga puṟunypa ngaṟala mungartji-mungartji kutju tjiṉṯungku piṟuku irnyaning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nyara palula aṟa piṟuku tjiṉṯungku irnyannyangka Jesulu mirara wangkangu, “Ilayi! Ilayi! Lama tjapatjani?” Alatji paluṟu wangkangi, “Mama God, Mama God! Nyaakuṉin wantikating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ya aṉangu kutjupa tjuṯangku ila ngaṟanytjatjanungku paluṟu wangkanyangka kulinu munuya wangkangu, “Paluṟu Ilaitjanya aḻṯinyi pitjala alpamilantja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wati kutjungku ngalya-wirtjapakaṟa pantja puṉu waṟangka karpi-karpiṟa waina kurakurangka tjaḻatjuṟa katuṟa Jesunya ungangi tjik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rangkuṉa nyurala nintinu wati tjukaṟuru iluntankunytjaku.”Kaya palula wangkangu, “Wiya, wampa. Nyuntultanku walytjangkulta kulila! Nganaṉa panya ngurpa. Nyangatja panya nyuntu kulintj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ya tjara kutjupangku wangkangu, “Wanyula nyangama, ka Ilaitjalu pitjala palunya wankaṟur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palulanguṟu Jesunya puḻkaṟa mirangu munu ngaalypa wiyaringkula ilung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paluṟu ilunyangka mantara panya timpulangka waṟaly-waṟalyngaṟanytjanya katunguṟu tjaṟukutu tjilpiraraṟa kutjararira aḻaringu ngura panya miḻmiḻpa mulapa utiringkunytjaku. Ka manta puḻkaṟa uringu, ka puḻi tjuṯa kuḻu kaṯakatira tjilpiraraṉ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54 ]]></a:t>
            </a:r>
            <a:r>
              <a:rPr lang="en-US" b="1" sz="3000" spc="0" u="none">
                <a:solidFill>
                  <a:srgbClr val="000000">
                    <a:alpha val="100.00%"/>
                  </a:srgbClr>
                </a:solidFill>
                <a:latin typeface="Calibri"/>
              </a:rPr>
              <a:t><![CDATA[Kaya tjaultji panya tjuṯangku Jesunya ilangku ngaṟala nyakunytjatjanungku nyangu manta urinyangka, puḻi tjuṯa tjilpirarannyangka munu kutjupa kutjupa uwankara kuḻu, munuya nyara palulanguṟu puḻkaṟa nguḻuringkula wangkangu, “Ai! Wati nyangatja mulapa Godaku katja.”Ka kuḻpi panya kurulpa irititja tjuṯa aḻaringu, ka mungawinki kutjupa Jesunya ilunytjatjanu wankaringkula pakannyangka Godaku walytja ngaṉmanypa ilunytja tjuṯa wankaringkula pakaṟa kuḻpi panya palula tjanalanguṟu anu munuya ankula ngura panya Jerusalemala tjarpara paṟa-ngaṟangi, kaya aṉangu tjuṯangku nyangang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Kaya minyma tjuṯa nyara palula ngaṟangiṯu Jesunya panya puṉu kaṯakutjarangka utitjunkunytjala munuya paṯunguṟu ngaṟala nyangangi, panya Mary Magdalene-alu munu Mary-lu Jamesaku Josephaku pulampa ngunytjungku, munu minyma panya Tjiipitiku kuringku munu minyma kutjupa tjuṯangku kuḻukuḻu. Panya minyma nyanga paluṟu tjana Jesula tjungu pitjalinangi Galileelanguṟu munuya palunya alpamilaningi kutjupa kutjupa tjuṯa ungkula.Jesunya Puntu Kuḻpingka Tjunkunytja(Markaku 15:42-47; Luke-aku 23:50-56; Johnku 19:38-42)]]></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 mungartjirinyangka Jesuku nintintja kutjupa pitjangu wati ini Josephanya ngura Aṟima-tjiyanya nguraṟa wati mani puḻkatjar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unu paluṟu ankula Pilate-ala ngatjinu Jesunya puntu mantjiṟa katira kuḻpingka tjunkunytjikitjangku. Ka Pilate-alu kuliṟa palyanmanu munu tjaultji tjuṯaku mayatjangka wangkangu Jesunya puntu ungkunytjaku Josephany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Ka paluṟu ankula puṉu kaṯakutjaranguṟu puntu mantjinu munu mantara piṟanpa wiṟu mulata karpin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unu katira kuḻpi palumpangka tjarpara ngaritjunu, panya kuḻpi nyara palunyaya kuwari kutju nyarkaṟa wantingu. Munu tjunkunytjatjanungku puḻi taaṉpa puḻkanya uṉṯuṟa waṉaṟa angatjunu kuḻpi tjaangka, munu wantikatira an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 Mary Magdalene-alu pula Mary panya kutjupangku nyinara kuḻpi panya nyangangi paluṟu tjarpatjunkunyangka.Tjaultji Tjuṯa Wituntja Kuḻpi Aṯunyman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udasalu mani panya tjilpa 30 waṉingu tjanala iṯingka munu pakaṟa anu mununku walytjangku liri ruupangka karpiṟa puṉungka tatiṟa waṟaly-waṟalyngaṟangi munu ilung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63 ]]></a:t>
            </a:r>
            <a:r>
              <a:rPr lang="en-US" b="1" sz="3000" spc="0" u="none">
                <a:solidFill>
                  <a:srgbClr val="000000">
                    <a:alpha val="100.00%"/>
                  </a:srgbClr>
                </a:solidFill>
                <a:latin typeface="Calibri"/>
              </a:rPr>
              <a:t><![CDATA[Ka panya mungawinki Saturday tjiṉṯu panya pakuwiyaringkunytjaku, kaya tjukurtjara kuranyitja tjuṯangku munu Paṟatji tjuṯangku kuḻu ankula Pilate-ala wirkaṟa wangkangu, “Uwa mayatja wiṟungkulanya wanyu kulila! Panya Jesulu wati panya ngunti wangkapaingku ngaṉmanytju wangkangi paluṟu ilura tjiṉṯu kutjaranguṟu wankaringkula pakantjikitjangk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Ka nyuntu uti wangkama nyuntumpa tjaultji tjuṯangku ankula kuḻpi nyaratja tjiṉṯu kutjarangku ngaṟala aṯunymankunytjaku, palumpa nintintja tjuṯangku tjarpara kutitjunkunytjatjanungku wankaringkula pakantja ngunti para-wangkanytjaku-tawara. Panya wati paluṟu wanka nyinaralpi ngunti wangkangi aṉangu tjuṯangka alatji, ‘Ngayuluṉa Godalu panya kalkuntjitja nyurampa Wankaṟunkupainya.’ Ka palatja kurangku ngunti wangkangi, ka tjinguṟu palumpa nintintja tjuṯangku ngapartji wankaringkula pakantja nguntiṯu wangkaku, ka palatja kura mulapalta. Ka nyanga palula-tawaraya uti tjaultji tjuṯangku ngaṟala aṯunymanama.” Alatjiya Pilate-ala wangkara tjapiningi.]]></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a paluṟu tjanala wangkangu, “Uwa palya! Tjaultji maṉkurpaya aḻṯira ma-kati munuya palunya tjananya wangka kaya kuḻpi palunya ngaṟala aṯunymanam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 tjananya mulapaṯu katingu munuya ankula kuḻpi tjaangka puḻi taaṉpa puḻkangka kiṯitjuṟa wantingu kutjupangku kampangkaṯu pitjala uṉṯunnyangka nyakunytjikitjangku, munuya tjaultji panya tjuṯa ngaṟala aṯunymankunytjaku wangkara wantikating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tjukurtjara panya kuranyitja tjuṯangku mani panya 30 mantjiṟa wangkangu, “Mani nyangatja milkaḻitja, ka panya Moseku tjukurta ngaṟanyi mani nyanga palu puṟunypa mani timpulitjangka tjunguṟa tjunkunytja wiyangku wanti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wangkara kuliṟa manta tjukutjuku payamilaṉu malikitja tjuṯa ilunyangka nyara palula tjuṉutjunkunytjaku. Manta panya palunyaya payamilaṉu wati panya tjuḻpirnguṟu piti tjuṯa palyalpai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yara palulanguṟu aṉangu tjuṯangku ngura nyara palunya ini wangkapai, Manta milkaḻitjanya munuya kuwari wangkanyiṯu.]]></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2026-05-20T17:31:50Z</dcterms:created>
  <dcterms:modified xsi:type="dcterms:W3CDTF">2026-05-20T17:31:50Z</dcterms:modified>
  <dc:title>Bible.com.au: Matthew-ku 27:1-66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