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4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ku 25: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ya kungkawaṟa panya 5 kutjupangku kaṟitjina mantjiṟa maḻa waṉaṟa wirkanu munuya uṟilta ngaṟala mirara wangkangi, ‘Mayatja! Aḻalalamp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wangkangu, ‘Wiya, ngayulu nyurampa ngurpa.’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 Jesulu tjukurpa nyangatja wangkara wiyaringkula tjanalalta wangkangu, “Ala! Kulinmaya kungkawaṟa panya kulilpai tjuṯa puṟunypa munuya aḻa-aḻangku nyangama! Panya nyura ngurpa tjiṉṯu nyara ngayulu pitjanytjitjaku.”Tjukurpa Wati Waṟkaripai Maṉkurpatjara(Luke-aku 19:11-27)]]></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Jesulu piṟuku tjanala wangkangu, “Uwa, ngayulu panya pitjanytja aṟa nyanga palu puṟunypaṯu ngaṟaku. Panya wati mayatjangku ngura kutjupakutu ankunytjikitjangku kuliningi munu panya palumpa waṟkaripai tjuṯa aḻṯira wangkangu palumpa waḻingka kutjupa kutjupa uwankara aṯunymanku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paluṟu waṟka palunya tjananya kutju kutju ungkukatingu. Wati waṟka kutju nintipuka mulapa mani 5,000 ungu, munu wati kutjupa ninti tjuku nguwanpa 2,000 ungu, munu kutjupa ninti tjukutjuku 1,000 kutju ungu. Munu anulta ngura kutjupakut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wati panya 5,000 mantjintjatjanungku nintingku kutjupa kutjupa tjuṯa payamilaṟa aṉangu tjuṯangka tjalamilaningi munu mani kutjupalta puḻka palyaṟa tjunguṉu ka 10,000-aringu palumpa panya maya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panya 2,000 mantjintjatjanungku palu puṟunypaṯu palyaṉu palumpa mayatjaku, ka 4,000-aring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panya 1,000 mantjintjatjanungku ngurpangku katira piṯi tjawaṟa tjuṉutjunu ngula palumpa mayatja maḻaku pitjanyangka maḻakungku ungkunytjikitjangku nampa panya palunyaṯ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ngula tjanampa panya mayatja ngura kutjupakutu ankunytjatjanu maḻakulta pitjangu munu waṟkaripai panya maṉkurpa aḻṯira tjapinu, ‘Mani panya ngayulu ungkunytjalanguṟu nyura yaaltjiṯu palyaṉ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wati panya 5,000 mantjintjatjanungku pitjala 10,000 ungkula wangkangu, ‘Uwa, Mayatja panya nyuntu ngayunya 5,000 ungu, kaṉa 5,000 kutjupa palyaṟa tjunguṉu ka 10,000 nyuntumpa kuwari ngarin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jukurpa Kungkawaṟa 10-tja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mayatjangku panya wangkangu, ‘Wiṟungkun kuliṟa nyanga palyaṉu, kaṉanta kuwari puḻka mulapalta ungkuku ngayuku aṯunymaṟa kanyintjaku. Ka ngalya-tjarpa, munu ngayula tjunguringkula pukuḻarira nyina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wati panya 2,000 mantjintjatjanungku pitjala 4,000 ungkula wangkangu, ‘Uwa, Mayatja panya nyuntuṉin 2,000 ungu, kaṉa kutjara kutjupa palyaṟa tjunguṉu ka 4,000 kuwari ngariny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mayatjangku panya wangkangu, ‘Wiṟungkun kuliṟa palyaṉu, kaṉanta kuwari puḻka nguwanpalta ungkuku ngayuku aṯunymaṟa kanyintjaku. Ka ngalya-tjarpa, munu ngayula tjunguringkula pukuḻarira nyinam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wati panya 1,000 mantjintjanyalta pitjangu munu wangkangu, ‘Wiya mayatja, ngayuluṉa nguḻuringangi nyuntumpa panya nyuntun wati wituwitu, munu nyuntu witulya puḻkangku mantjilpai nyuntu tjunkunytja wiyatjangku munu panyan mai kaṯaṟa uralpai nyuntu ngaṉmanytju uṉinypa tjuṯa tjunkunytja wiyatjang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ṉa nyuntumpa nguḻungku mani panya nyuntu ngayunya ungkunytja katira piṯingka tjawaṟa tjuṉutjunu. Ka mani paluṟu nyangat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wati panya mayatjangku kuliṟa wangkangu, ‘Nyuntun wati kura mulapa waṟka palyantja wiya alatjiṯu nyinangi. Mulapa nyuntu ngayuku ninti panya ngayulu wati wituwitu munuṉa witulya puḻkangku mantjilpai ngayulu tjunkunytja wiyatjangku, munuṉa mai kaṯaṟa uralpai ngayulu ngaṉmanytju uṉinypa tjuṯa tjunkunytja wiyatjang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n ngayuku nintingku nyaaku ngayuku mani tjawaṟa tjuṉutjunu bankingka tjunkunytja wiyangku? Tjinguṟu nyuntu bankingka tjunkunyangka ngayulu maḻaku pitjala puḻka nguwanpa mantjinm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 tjananya ila ngaṟanyangka wangkangu, ‘Mani panya palunyaya mantjiṟa uwa wati pala 10,000 kanyintjany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unu mayatja panya paluṟu wangkangu, ‘Panya aṉangungku waṟka puḻka palyannyangka ngayulu palunya piṟuku puḻka mulapa ungkuku, palu panya waṟka palyantja wiyangka ngayulu palumpa uwankara mantjilku munuṉa maṟalpa alatjiṯu paiṟa iyal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unu mayatja paluṟu tjanala wangkangu, ‘Wati nyanga kurakuraya witiṟa ma-katira uṟilta waṉi ngura kurangka mungawaḻuṟungka pika puḻkatjara nyinara tiṯutjara ulanytjaku.’ ”Tjiṉṯu Maḻatjangka Aṉangu Uwankara Ngurkantaṟa Tjaran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Jesulu piṟuku tjanala alatji wangkangu, “Uwa, ngula tjiṉṯu maḻatjangka ngayulu maḻaku pitjala ngayuku walytja tjuṯa mayatjangku kanyilku. Ka aṟa nyara paluṟu tjukurpa nyanga puṟunypa ngaṟanyi panya kungkawaṟa tjuṯatjara. Panya kungkawaṟa 10 anu kungkawaṟa kutjupaku ngurakutu palula tjunguringkula paṯantjikitja wati panya palumpa kalkuntjitjaku. Munuya paluṟu tjana kutjungku kutjungku lampa tilitjara katingi mungangka ankunytjikitjangku. Palu panya kungkawaṟa 5 kawakawa munuya tjana kaṟitjina lampaku tjukutjuku kutju kanyiningi munga waṟangka tilingaṟanytjaku wiya. Ka panya 5 kutjupa nintingku kulilpai munuya tjana kaṟitjina puḻka kanyining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unu palulanguṟu Jesulu tjanala piṟuku wangkangu alatji, “Ngula Watiku Katjanya mayatja puḻka pitjaku angelpa winkitjara munu mayatja puḻkaku tjiya wiṟungka nyinakati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ya angelpa tjuṯangku aṉangu uwankara manta winkitja para-mantjiṟa ngalya-katira ngayula kuranyu ngaṟatjunkuku uṯuḻu winki mulapa. Kaṉa tjananya ngayulu ngurkantaṟa tjaralku, panya wati tjapatangku tjiipi tjuṯa munu nanikuta tjuṯa kuḻu tjunguṟa kanyilpai munu kutjupa-aṟa paluṟu tjiipi tjuṯanguṟu ngurkantaṟa nanikuta tjuṯa tjaralpai, palu puṟunypa ngayulu aṉangu tjuṯa ngurkantaṟa tjaral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unuṉa ngayuku walytja tjuṯa kampa wakungka ngaṟatjunkuku munuṉa ngayunya wantipai tjuṯa kampa tjampungka ngaṟatjunku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nuṉa kampa panya wakungka ngaṟanytja tjuṯangka alatji wangkaku, ‘Uwa, panya Mamalu nyuranya pukuḻmaṟa kanyiningi, kaya pitjala ngayula tjunguriwa ngura nyanga ilkaṟitjangka. Panya kuwaripatjara mulapa manta ilkaṟi paluntja kuwaripangka Mamalu nyurampa ngaṉmanytju palyaṟa wantingu ngula palula tjunguringkula nyinanytja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anya paḻtjatjiratja nyinanyangkaṉi nyura mai ungu, munu panyaṉi nyura mina ilu nyinanyangka mina ungu, munu panyaṉi nyura malikitja wirkankunyangka nyakula nyurampa ngurangka kanyining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panyaṉa nikiti nyinangi, kaṉi nyura nyakula mantarangka tjarpatjunu. Munu panyaṉi nyura pikatjara ngarinyangka kuḻu wiṟuṟa aṯunymanangi. Munu panya nyura ngayulu tjailangka nyinanyangka kuḻu ngayunya pitjala nyangangi munuṉi nyura wangkara pukuḻmanangi.’ Alatjiṉa tjanala wangkaku wakungka panya ngaṟanytja tjuṯangk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39 ]]></a:t>
            </a:r>
            <a:r>
              <a:rPr lang="en-US" b="1" sz="3000" spc="0" u="none">
                <a:solidFill>
                  <a:srgbClr val="000000">
                    <a:alpha val="100.00%"/>
                  </a:srgbClr>
                </a:solidFill>
                <a:latin typeface="Calibri"/>
              </a:rPr>
              <a:t><![CDATA[“Kaya ngapartji wangkaku, ‘Mayatja, puṯula kulini. Panya nyuntunyala nyakunytja wiyaṯu paḻtjatjiratja, mina ilu, malikitja, nikiti, pikatjara munu tjailangka nyinanyangk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ṉa tjanala wangkaku, ‘Wiya, panya nyura aṉangu kutjupa tjuṯa paḻtjatjiratja, mina ilu, malikitja, nikiti, pikatjara munu tjailangka nyinanyangka nyakula tjananya alpamilaṟa ngayunya kuḻu alpamilaningi, panya ngayulu mukuringangi nyura ngaḻṯutjara nyara palunya tjananya alpamilaṟa kanyintja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unuṉa palulanguṟu tjampungka ngaṟanytja tjuṯangka wangkaku alatji, ‘Araya ngayulanguṟu panya nyuranya Godalu ngaṉmanytju kukanymanu waṟu panya tiṯutjara kampanytjala waṉinytjikitjangku, panya Godalu palyaṟa wantingu Satanku munu mamu tjuṯaku kuḻ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Panya nyakulaṉi nyura wantingi paḻtjatjiratja nyinanyangka mai ungkuwiyangku, munu panyaṉi nyura mina ilu nyinanyangka wantingi kapi ungkuwiyang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ya kungkawaṟa paluṟu tjana uwankara rawa paṯaṟa paṯaṟa pilu-piluringkula kunkunaring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munu panyaṉi nyura malikitja pitjanyangka nyakula aḻṯira ngurangka tjunkuwiyangku wantingu, munu panyaṉi nyura nikiti nyinanyangka nyakula wantingi mantarangka tjarpatjunkuwiyangku, munu panyaṉi nyura pikatjara ngarinyangka aṯunymaṟa kanyintja wiyangku wantingi, munu panyaṉi nyura tjaila unngu nyinanyangka tjarpara wangkara pukuḻmankuwiyangku wanting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ṉiya wangkaku, ‘Mayatja, puṯula kulini. Panya nyuntunyala nyakunytja wiyaṯu paḻtjatjiratja, mina ilu, malikitja, nikiti, pikatjara munu tjailangka nyinanyangk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ṉa tjanala wangkaku, ‘Wiya, panya nyura aṉangu kutjupa tjuṯa paḻtjatjiratja, mina ilu, malikitja, nikiti, pikatjara munu tjailangka nyinanyangka nyakula tjananya alpamilalwiyangku wantira ngayunya kuḻu alpamilantja wiyangku wantingi, panya ngayulu mukuringangi nyura ngaḻṯutjara nyara palunya tjananya alpamilaṟa kanyintjaku.’ Alatjiṉa tjananya wangkaku ngayula tjampungka ngaṟanytja tjuṯangk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unuṉa palulanguṟu palunya tjananya uwankara paiṟa iyalku ngura kurakutu nyara palula tiṯutjara nyinanytjaku pika puḻkatjara. Palu nyanga wakungka ngaṟanytja uwankara ngayula tjunguringkula wanka tiṯutjara nyinak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munga kulturingkunyangka kutjupangku mirara wangkangu, ‘Walaya pakala! Wati panya paluṟu ila pitjanyi, kala ngaparikatira nyaw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ya paluṟu tjana uwankarangkulta kunkuntjanungku pakaṟa lampa tjuṯa mantjiṟa tili puḻkaṉu ankunytjikitjang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ya panya 5 kawakawangku tili tjukutjukuringkunyangka nyakula puṯu kuliningi, ‘Utila panyatja kaṟitjina puḻka nguwanpa katima.’ Munuya puṯu kuliṟa kungkawaṟa panya 5 kutjupangka ngatjinu wangkara, ‘Ungamalanya kaṟitjina! Tililampa wiyarin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ya wangkangu, ‘Wiya, nganaṉa tjukutjuku kanyini nganampa kutju. Ankulayanku tjuwangka kaṟitjina kutjupa payamil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ya mulapaṯu anu payamilantjikitja. Ka tjana ankunyangka wati panya paluṟu wirkanu palumpa kalkuntja aḻṯira katinytjikitja. Kaya kungkawaṟa panya kulilpai tjuṯa palula pulala tjunguringkula anu palumpa mamaku waḻikutu munuya waḻi palula wirkaṟa tjarpangu mai panya puḻka pukuḻarira ngalkunytjikitja, ka wati waṟkaripaingku tuwa patinu.]]></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2026-05-24T18:26:38Z</dcterms:created>
  <dcterms:modified xsi:type="dcterms:W3CDTF">2026-05-24T18:26:38Z</dcterms:modified>
  <dc:title>Bible.com.au: Matthew-ku 25:1-46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