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ku 2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kulilaya! Tjinguṟu aṉangu kutjupangku nyuranya ninti puḻkanmankunyangkampa nyura palunya markunma nyuranya waḻkuntjaku-tawara, panya nyura kuṯaṟara kuṯaṟara uwankara palu puṟunypa nyinanyi nintilpai kutjutja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ya nintilpai kutjupa tjuṯa mamanmaṟa waḻkuntja wiyangkuṯu wantima, panya nyurampa mama kutju nyinanyi ngura ilkaṟitj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tjinguṟu aṉangu kutjupangku nyuranya ‘nintilpai’ waḻkunnyangkampa nyura palunya markunma nyuranya ngunti waḻkuntjaku-tawara, panya alatjiṯu nyurampa ‘nintilpai’ kutju nyinanyi Godalu panya kalkuntjany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nyuralanguṟu tjinguṟu kutju kuranyurira mayatja nyinanytjikitja mukuringanyi munu uti paluṟu nyurampa puḻkaṟa waṟkarima nyura witunnyangka wantinytja wi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aṉangungku paluṟunku walytjangku mayatjarira mirawaṉinyangka nyakula Godalu palunya paiṟa maḻarku tjunkuku. Ka aṉangu kutjupa maḻa nyinanyangka nyakula Godalu palunya mirawaṉira kuranyu tjunkuku mayatja puḻka nyinanytjaku.”Jesulu Palunya Tjananya Ngunti Palya-palku Nyinanyangka Paintja(Markaku 12:40; Luke-aku 11:39-42, 11:44, 11:52, 20:47)]]></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Munu palulanguṟu Jesulu Moseku tjukurpa nintilpai tjuṯa munu Paṟatji tjuṯa kuḻu puḻkaṟa nguḻutjunangi alatji wangkara, “Nyura ngunti palya-palku kaṉany-kaṉanypa nyinapai tjuṯa! Nyara palulanguṟu nyurampa pika puḻka mulapa ngaṟaku! Panya nyura aṉangu tjuṯangka wangkara nintinnyangka kutju tjana kulilpai Godaku walytjaringkunytjikitjangku. Palu nyura Godala tungunpungkula palunya mulamulangku waṉantja wiyangku wantipai, munu kutjupa tjuṯa palumpa walytjaringkunytjaku-tawara nyura tiṯutjara anga-ngaṟanyi tjanala tjukaṟurungku nintintja wiy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wa, nyura ngunti palya-palku kaṉany-kaṉanypa nyinapai tjuṯa! Nyara palulanguṟu nyurampa pika puḻka mulapa ngaṟaku! Panya nyura ngura tjuṯakutu parari ankupai uṟu puḻkangka itipirira munu mantangka kuḻu tjina ankula ngura kutjupangka ma-wirkaṟa aṉangu kutjupa tjuṯangka tjukurpa wangkara tjananya wituwitulpai nyurampa aṟa tjuṯa wangaṉarangku kulintjaku, ka paluṟu tjana tjinguṟu nyurala wangaṉarangku kulilku munu nyuranya puṟunyarira ngunti palya-palku kaṉany-kaṉanypa nyinaku nyurala muṉkara kura mulapalta, ka nyara palulanguṟu ngula Godalu palunya nyuranya tjunguṟa paiṟa iyalku ngura kurakutu waṟu panya tiṯutjara kampanytjalakut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wa, nyura kuṟu patingku ngurpangku aṉangu kutjupa tjuṯa ngunti katiṟinkupai nintingku-palku! Nyara palulanguṟu nyurampa pika puḻka mulapa ngaṟaku! Panya nyura aṉangu kutjupangka kalkuntjikitjangku ini ‘timpula’ wangkara kalkulpai aṉangu nyara paluṟu ini wangkanyangka kuliṟa nyurampa mulamularingkunytjaku. Munta tjinguṟu nyura ‘gold panya timpula unngu ngarinytja’ wangkara kalkulpai, munu nyara palulanguṟu ini ‘gold’ wangkara kalkuntjatjanungku nyura kalkuntja panya palunya kulilpai alatjiṯu wantinytja wiyangku. Palu nyura ini ‘timpula’ wangkara kalkuntjatjanungku nyura kampa kutjupa kuliṟa kalkuntja panya palunya mukuringkula wantipai ungkunytja wiya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alatji nyura ngunti kulilpai ngurpangku alatjiṯu munu nyura tjukurpa palunya aṉangu tjuṯangka ngunti nintilpai kuṟu patingku. Nyura kurangku gold ngunti miḻmiḻmankupai, panya timpula kutju miḻmiḻpa mulapa ngaṟanyi, ka panya gold timpula unngu ngarira kutju miḻmiḻarin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 panya nyura aṉangu kutjupangka kalkuntjikitjangku ini ‘timpulaku pitjilpa’ wangkara kalkulpai. Munta tjinguṟu nyura ‘kuka pitjilta Godaku tjunkunytja’ kutju wangkara kalkulpai. Ka nyura nyara palulanguṟu ini ‘kuka’ wangkara kalkuntjatjanungku nyura kalkuntja panya palunya kulilpai alatjiṯu wantinytja wiyangku. Palu nyura ini ‘pitjilpa’ kutju wangkara kalkuntjatjanungku nyura kampa kutjupa kuliṟa kalkuntja panya palunya mukuringkula wantipai ungkunytja wiyang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Aṉangu Tjuṯa Nguḻutjunkunytja Paṟatji Tjuṯangka-tawara Munu Moseku Tjukurpa Nintilpai Tjuṯangka-tawara(Markaku 12:38-40; Luke-aku 11:37-52, 20:45-4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Palu alatji nyura ngunti kulilpai ngurpangku alatjiṯu munu nyura tjukurpa palunya aṉangu tjuṯangka ngunti nintilpai kuṟu patingku. Panya timpulaku pitjilpa miḻmiḻpa mulapa ngaṟanyi kuka munu kutjupa kutjupa tjuṯa katu tjunkula Godanya ungkunytjaku, ka panya kuka pitjilpanguṟu kutju miḻmiḻarinyi palula katu tjunkunyangka kutju. Ka nyura uti nintingku kulinma panya pitjilpa miḻmiḻpa puḻka mulapa, ka kutjupangku ini nyanga ‘timpulaku pitjilpa’ wangkara kalkuṉi nyara paluṟu pitjilpa munu pitjilta katu tjunkunytja kuḻu winki tjunguṟa wangkany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kutjupangku tjinguṟu ini ‘timpula’ wangkara kalkuṉi nyara paluṟu timpula munu timpulangka unngu nyinanytja kuḻu tjunguṟa wangkanyi panya Godan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tjinguṟu kutjupangku ini ‘ilkaṟitja’ wangkara kalkuṉi nyara paluṟu Godanya wangkanyi panya ngura nyara palula paluṟu mayatja puḻkangku uwankara kanyini.” Alatji Jesulu tjananya wangkara ngurpanmanangi Moseku tjukurpa nintilpai tjuṯa munu Paṟatji tjuṯa kuḻ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piṟuku palula tjanala wangkangi alatji, “Uwa, nyura ngunti palya-palku kaṉany-kaṉanypa nyinapai tjuṯa! Nyara palulanguṟu nyurampa pika puḻka mulapa ngaṟaku! Panya nyura ukiṟi paṉṯi wiṟu kutjupa kutjupa tjuṯa ini nyanganpa miinpa, tilpa munu kaminpa nyurampa kaananguṟu 100 mantjiṟa tjaraṟa 10 ungkupai Godanya. Palu nyangatja tjukutjuku nguwanpa Godalu nyakula puḻkaṟa pukuḻarinytjaku wiya. Palya nyura alatjinganma, palu uti nyura waintaṟa kuḻu kulinma munuya aṉangu tjuṯaku puḻkaṟa mukuringkula tjanampa ngaḻṯunytjungku palyanma, munuya Godala wangaṉarangku kuliṟa tjukaṟuru nyinama, panya nyanga alatji palyannyangka Godalu nyakula puḻkaṟa pukuḻaripai. Ka nyura uti watarkurinytja wiyangku rawangku palyanm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Uwa, nyura kuṟu pati puṟunytju ngurpangku aṉangu kutjupa tjuṯa ngunti katiṟinkupai nintingku-palku, panya nyura tjukutjuku tjuṯa kutju rawangku palyalpai munu nyura tjukurpa nyanga puḻka tjuṯa wantip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Uwa, nyura ngunti palya-palku kaṉany-kaṉanypa nyinapai tjuṯa! Nyara palulanguṟu nyurampa pika puḻka mulapa ngaṟaku! Panya nyura kutjupa kutjupa tjuṯa palyalpai aṉangu tjuṯangku nyuranya palya-palku nyakula mirawaṉinytjaku. Palu Godalu nyuranya unngu nyanganyi panya nyura manyungku kutju aṉangu tjuṯa nguḻutjingaṟa kutjupa kutjupa tjuṯa tjanampa tjulyalpai, munu panya nyura kura kutjupa kutjupa tjuṯa kuḻu rawangku kampangkaṯu palyalpai. Uwa, nyura nyaa puṟunypa panya aṉangungku piti uṟilitja kutju paltjiṟa wiṟulpai ka unngutja kiṯi raputji winki ngaṟapai, nyara palu puṟunypa nyura palya-palku nyinanyi kura mulap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yuranku wanyu puṯu nyanganyi? Uti nyura piti kilina wiṟu kanyintjikitja unngutja-waraṟa paltjiṟa kilinanama, ka nyara palulanguṟulta piti paluṟu wiṟuringkula kilina wiṟu mularariku. Nyara palu puṟunypa nyura uti kuṟu aḻaringkula nyuranku unngutja nyangama munu kura kutjupa kutjupa uwankara wantima, munu nyura nyara palulanguṟulta wiṟuṟa nyina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Uwa, nyura ngunti palya-palku kaṉany-kaṉanypa nyinapai tjuṯa! Nyara palulanguṟu nyurampa pika puḻka mulapa ngaṟaku! Kaya wanyu kurulpa kulila, panya katutja wiṟu tjuṯatjara ngaṟapai aṉangu tjuṯangku nyakula wiṟu kulintjaku, palu unngu nyaa ngarinyi? Wiya, tarka tjuṯa kutju ngarinyi. Ka nyura nyara palu puṟunypa nyinanyi, panya nyura aṉangu tjuṯangka miṟangka palya-palku nyinapai, palu nyurala unngu kura puḻka mulapa ngaṟanyi.”Jesulu Pika Puḻka Tjanala Utiringkunytjaku Wangkanytja(Luke-aku 11:47-51)]]></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unu Jesulu piṟuku Moseku tjukurpa nintilpai tjuṯangka munu Paṟatji tjuṯangka wangkangu alatji, “Uwa, nyura ngunti palya-palku kaṉany-kaṉanypa nyinapai tjuṯa! Nyara palulanguṟu nyurampa pika puḻka mulapa ngaṟaku! Panya nyura kurulpa tjuṯa wiṟulpai Godaku wati wangkatjara tjuṯa unngu miri ngarinyangka. Panya palunya tjananyaya wiṟuṟa tjukaṟuru nyinanyangka iluntanu, ka panya nyura tjanampa kurulta wiṟu tjuṯa tjunkupa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unu nyura wangkapai alatji, ‘Tjinguṟu nganaṉa tjanala tjungu nyinarampa tjananya iluntankunytja wiyangku wantima, kaya wanka nyinam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palulanguṟu Jesulu nintintja tjuṯangka munu aṉangu winkingka kuḻu wangkang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nyura alatji wangkanyangka ngayulu kulilpai, ‘Munta, mulapa tjanampa panya tjamupitingku Godaku wangkatjara tjuṯa rawangku pungkukatingi.’ Palu nyura tjinguṟu iriti nyinarampa tjanala tjunguringkula wangkatjara tjuṯa iluntanamaṯu tjana puṟunytj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palya nyura kuwari tjamu tjuṯaku aṟa waṉanma, munu paluṟu tjana puṟunytju wangkatjara kuwari nyinanytja tjuṯa iluntanam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Uwa, nyura uwankara liru tjuṯa aṉangu tjuṯa ngunti kuralpai, ka Godalu wanyu nyuranya ngula wantiku? Wiya, nyuranya ngura kurangka waṉiku waṟu puḻkangka kampanytja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ulilaya! Ngayulu nyurampa iyalku Godaku wangkatjara tjuṯa munu nintipuka tjuṯa munu nintilpai tjuṯa kuḻu, ka nyura tjara kutjupa iluntankuku munu tjara kutjupa puṉu kaṯakutjarangka wakaṟa utitjunkuku, munu tjara kutjupa waḻi inmatja tjuṯangka ngaṟatjunkula mantara kaṯantara nikitiṟa wiipangka alkalku. Munu nyura tjananya paiṟa waṉaṟa paiṟa waṉaṟa iyalku ngura tawunu kutjupa tjuṯakut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nyuranya Godalu kukanymanu nyura wati palya tjuṯa wiyanguṟu pungkula iluntankunytjitjangka. Panya Abelnga wati palya mulapa iluntanu palumpa kuṯangku, kaya nyara palulanguṟu nyurampa tjamu irititja tjuṯangku wati palya tjuṯa rawangku iluntankukatingi munuya palulanguṟu iluntanu Piṟakayaku katja ini Tjakaṟayanya paluṟu timpulangka unngu pitjilta iṯingka ngaṟanyangk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Uwa, tjukaṟurungkuṉa nyurala wangkanyi panya Godalu nyuranya ngapartji iluntankuku wati nyanga palula tjanalanguṟu.” Alatji Jesulu tjanala utingku wangkangi Paṟatji tjuṯangka munu Moseku tjukurpa nintilpai tjuṯangka kuḻu.Jesunya Ngura Jerusalemaku Ngaḻṯuringkunytja(Luke-aku 13:34-35)]]></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unu palulanguṟu Jesulu Jerusalemala nyinanytja tjuṯaku puḻkaṟa ngaḻṯuringkula tjituṟu-tjituṟurira ulara wangkangi alatji, “Ngaḻṯutjara! Ngayulu nyurampa puḻkaṟa mukuringanyi nyanga Jerusalemala nyinanytja tjuṯaku. Palu iritinguṟu nyura Godaku wangkatjara tjuṯa rawangku iluntanangi munu panya nyura wati tjukurtjara tjuṯa kuḻu puḻingka aṯuṟa iluntanangi panya Godalu ngura nyanga palulakutu iyantja tjuṯa. Kaṉa rawa mulapa mukuringangi nyuranya uṯuḻuṟa kanyintjikitja, panya tjuḻpu ngunytjungkunku kuḻunypa tjuṯa nyaḻpingka unngu uṯuḻuṟa aṯunymaṟa kanyilpai, palu puṟunytju. Palu nyura ngayunya wantingi alatjiṯ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palulanguṟu kuwari Godalu nyurampa timpula wantikatinyi, ka panya uḻṯu alatjiṯu tiṯutjara ngaṟa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kuwaringuṟu nyura ngayunya rawangku nyakunytja wiya. Palu ngula nyura ngayunya piṟuku nyakuku munuṉi nyara palula aṟangka nyura ngayunya waḻkuṟa wangkaku alatji, ‘Awari! Wanyula Godanya mirawaṉira waḻkunma, panya nyanga palunya Mayatja Godalu iyantjatjanungku puḻkaṟa pukuḻmanu.’ ” Alatji Jesulu Jerusalemanya nguraṟa tjuṯanguṟu tjituṟu-tjituṟurira wangkang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Moseku tjukurpa nintilpai tjuṯa munu Paṟatji tjuṯa kuḻu Moseku tjukurku ninti puḻka nyinanyi nyurala wangkara utintjiki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tjana wangkanyangka nyura uti wangaṉarangku kuliṟa palyanma. Palu tjana palyantjaya arkalwiyangku wantima, panya paluṟu tjana tjukurpa palunya nintintjatjanungku mulamulangku wangaṉarangku kuliṟa palyalpai wi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paluṟu tjana aṟa kutjupa kutjupa tjuṯa Godaku tjukurta tjunguṟa palyalpai munuya aṉangu tjuṯa rawangku wituwitulpai wangaṉarangku kuliṟa palyantjaku, kaya aṟa tjuṯa mulapa ngaṟanyangka puṯu kuliṟa kaar-kaararira pakuringkupai. Panya mayatjangku palumpa wati waṟkaripaingka tjaṉangka kutjupa kutjupa tjuṯa mulapa katinytjaku tjaḻitjunkupai munu mayatja paluṟu tjaḻiṟa katira paku puḻkaringkunyangka nyakula palunya alpamilaṟa tjara palulanguṟu mantjiṟa tjaḻiṟa katinytja wiyangku wantipai. Nyara palu puṟunytjuya Moseku tjukurpa nintilpai tjuṯangku Paṟatji tjuṯangku kuḻu aṉangu tjuṯa rawangku wituwitulpai kutjupa kutjupa tjuṯa mulapa palyantjaku, kaya pakuringkup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ya paluṟu tjana kutjupa kutjupa tjuṯa palyalpai aṉangu tjuṯangku nyakula palunya tjananya mirawaṉinytjaku, panya tjakangku wati tjuṯangku nyiri Moseku tjukurtjara rulumapi pakutja tjukutjukungka unngu tjarpatjunkupai munuya kutjupa-aṟa Godala tjapintjikitjangku kutju pakutja panya palunya miṉangka munu ngalyangka kuḻu tanpalpai tjukurpa panya palunyatjara, palu wati panya Moseku tjukurpa nintilpai tjuṯangku munu Paṟatji tjuṯangku kuḻu pakutja puḻka nguwanpa tanpaṟa kaṉany-kaṉanytju kanyilpai rawangku nguwanpa munuya paluṟu tjana mantara waṟa puḻkangka tjarpara para-ngaṟapai kaṉany-kaṉanypa aṉangu tjuṯangku nyakula tjananya mirawaṉiny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ya waḻi inmatjangka tjunguringkula tjiya wiṟu tjuṯa ngurkantankupai aṉangu tjuṯangka kuranyu uti nyinakatinytjikitja mukuringkula. Munuya kutjupa-aṟa mai puḻka ngalkunytjikitja tjunguringkula palu puṟunypaṯu kuranyu nyinanytjikitja mukuringkupai tjuṯangku tjananya nyakula mirawaṉi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ya puḻkaṟa pukuḻaripai aṉangu tjuṯangku tjananya tawunungka para-ngaṟanyangka nyakula nintilpai wangkara waḻkuntjaku.]]></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2026-06-09T23:08:16Z</dcterms:created>
  <dcterms:modified xsi:type="dcterms:W3CDTF">2026-06-09T23:08:16Z</dcterms:modified>
  <dc:title>Bible.com.au: Matthew-ku 23:1-39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