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2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palulanguṟu mayatja panya paluṟu palumpa waṟkaripai tjuṯa aḻṯira wangkangu, ‘Kulila! Nyangatja nyura mai kuka puḻka palyaṟa tjunu ngayuku katjaku pukuḻarira ngalkunytjaku. Palu aṉangu panya ngayulu aḻṯinytja tjuṯangku kuliṟa alatjiṯu wanti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araya tawunu tjuṯakutu munuya iwara tjuṯangka aṉangu tjuṯa para-ngaṟanyangka nyakula tjananya aḻṯira ngalya-kati mai nyanga puḻk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mulapaṯu ankula para-aḻṯira ngalya-katingu aṉangu uwankara tjana iwarangka nyakula panya kura tjuṯa munu palya tjuṯa kuḻukuḻu, kaya pitjala wati panya mayatjaku waḻingka tjarpara angaṟa alatjiṯu nyina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mayatja panya paluṟu aṉangu tjuṯa nyakunytjikitja tjarpangu munu nyangu wati kutju mantara kutjupatjara nyinanyangka, panya watingku kuri aḻṯinyangkaya aṉangu tjuṯa mantara wiṟungka tjarpara inmakitja pitjapai. Ka wati panya paluṟu mantara wiṟungka tjarpanytja wiya pitjangu munu ngunti tjarpara nyina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ti panya mayatjangku palula wangkangu, ‘Ai! Nyaakun nyuntu mantara wiṟutjara pitjanytja wiya? Panya ngayuku katjangku kuwari kuri aḻṯinyi, kan uti nyuntu mantara wiṟutjara pitjama.’ Ka wati panya paluṟu wangkanytja wiya nyina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wati panya mayatjangku palumpa waṟkaripai tjuṯa aḻṯira wangkangu, ‘Pitjalaya wati nyangatja maṟa tjina kuḻu karpila munuya uṟilta mungawaḻuṟungka waṉi, ka nyara palulalta pika puḻkatjara nyinara tiṯutjara ulaku.’ Kaya mulapaṯu palunya karpiṟa katira uṟilta waṉin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Jesulu tjukurpa nyangatja wangkara wiyaringkula tjanala wangkangu, “Panya Godalu aṉangu tjuṯa mulapa aḻṯipai palunya waṉantjaku, palu paluṟu maṉkurpa nguwanpa ngurkantankupai.” Alatji Jesulu tjanala wangkangi tjukurtjara kuranyitja tjuṯangka munu tjiḻpi kutjupa tjuṯangka munu Paṟatji tjuṯangka kuḻu.Rome-aku Mayatja Mani Tjaraṟa Ungkunytjaku, Munta Wiya?(Markaku 12:13-17; Luke-aku 20:20-2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Paṟatji tjuṯangku nyangatja kuliṟa mauṉṯalpa tjana-kutjuringkula wangkara kuliningi Jesunya arkaṟa ngunti tjapintjikitj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ya wangkara wiyaringkula tjanalanguṟu wati maṉkurpa nguwanpa Jesulakutu wituṟa iyaṉu Iṟataku maḻpa tjuṯa kuḻu tjunguṟa. Kaya ankula palula wangkangu alatji, “Nintilpai! Nganaṉa ninti nyuntumpa, panya nyuntu wati tjukaṟuru palyanyku nyinapai. Munu panyan aṉangu tjuṯangka Godaku iwara tjukaṟurungku wangkara nintilpai utingku kutitjunkunytja wiyangku. Munu panyan aṉangu uwankara tjunguṟa nyakupai munu tjanala uwankarangka tjukaṟurungku wangkapai tjukurpa panya palunyaṯu aṉangu kutjupa tjuṯaku nguḻuringkula kampa kutjuparinytja wiyang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nyuntu yaaltji kulini? Palyala wati panya Tjiitjanya mayatja puḻka Rome-ala nyinapainya mani tjaraṟa ungkuku, munta wiya? Mulapa wanyu alatjinkunytjaku ngaṟanyi Moseku tjukurta? Wanyulanya nyuntu tjakultju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ukurpa Mai Puḻkaku Puṯu Aḻṯinytja(Luke-aku 14:15-2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Jesulu nintingku kuliningi tjana ngunti arkaṟa tjapinnyangka munu wangkangu, “Wiya, nyura ngunti palya-palku kaṉany-kaṉanypa nyinapai tjuṯa munu nyura ngunti tjapini ngayunya kuranmankunytjikitjangku kutj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lya-katiya mani pala kalka panya nyura mayatja Rome-ala nyinapainya mani pala palunya ungkupai, kaṉa nyawa!” Kaya mulapaṯu katira palunya un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nyakula tjanala tjapinu, “Nganaku yunpa munu ini kuḻu wanyu nyangangka ngaṟany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 wangkangu, “Mayatja puḻka panya Tjiitjanya.”Ka tjananya wangkangu, “Uwa mulapa mani nyangatja mayatja Tjiitjaku, kaya palunya palya ungama paluṟu wangkanyangka, palu Godalu wangkanyangkampaya Godanya alatjiṯu ungam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 nyangatja kuliṟa nguwankuringu munuya kulinu, “Ai, wati nyangangku muṉkara alatjiṯu wangkapai.” Munuya palulanguṟu palunya wantikatira anu.Tjukurpa Panya Ilura Pakantjanya Tjana Tjapintja(Markaku 12:18-27; Luke-aku 20:27-4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ya tjiṉṯu panya palulaṯu wati Tjatjutji maṉkurpa pitjangu Jesulakutu, panya paluṟu tjanaya aṉangu ilunytjatjanu pakantjitjaku mulamularingkupai wiya. Munuya wati nyanga maṉkurtu Jesula ngunti arkaṟa tjapiningi alatj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intilpai, panya Moselu tjukurpa nyangatja nganampa iriti walkatjunu alatji, ‘Tjinguṟu wati kuṯa iluku tjitji wiyaṯu, ka minyma panya palumpa kuri wanka nyinanyangka wati panya tjitjuṟurungku uti aḻṯima minyma panya palunya. Munu tjinguṟu tjitji katja utintjatjanungku paluṟu kulilku, “Nyangatja ngayuku wiya, ngayuku kuṯaku tjitji, panya ngayulu palumpa kuringka utinu.” ’ Alatji Moselu walkatjun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u tjukurpa nyangatja wanyu kulila. Panya wati 7 kuṯaṟara kuṯaṟara nyinangi. Ka kuṯa ngaṉmanyitjangku kungkawaṟa aḻṯingu, munu paluṟu tjitji utintja wiyaṯu ilungu. Ka maḻanytju ngapartji minyma panya palunyaṯu aḻṯingu munu tjitji wiyaṯu ilung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palu puṟunypaṯu wati maḻanypa kutjupangku ngapartji aḻṯira paluṟu kuḻu tjitji wiyaṯu ilungu. Kaya palu puṟunypaṯu maḻanypa panya maḻatja tjuṯangku minyma panya palunyaṯu aḻṯira kanyiṟa tjitji wiyaṯu ilungi uwankaraṯu wanapari wanapar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ngula minyma panya paluṟu tjanampa panya kurilta ilung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Jesulu piṟuku tjukurpa aṟa kutjupatjara tjanala wangkangi alatj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anya wanyu tjakultjura! Ngula ilunytjatjanu wankaringkula pakantjatjanu minyma panya paluṟu nganaku kuri nyinaku? Panya wati 7-tu palunya aḻṯing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Jesulu tjanala wangkangu, “Wiya, nyura ngunti kulilpai tjuṯa. Nyura Godaku tjukurku ngurpa munu palumpa witulyaku kuḻu ngurpa alatjiṯ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nya miri tjuṯa ilunytjatjanu wankaringkula pakaṟa kuri aḻṯinytja wiya, panya angelpa tjuṯa kuri wiya nyinanyi, nyara palu puṟunypa alatjiṯu aṉangu tjuṯa nyin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Ka nyura uti mulamularingama ilunytjatjanu pakantjitjaku. Wanyu tjukurpa panyatja kulila, panya nyiringka iriti walkatjunkunytja ngaṟanyi Godalu nyurala wangkanytja alatji,‘Ngayuluṉa Aipuṟamaku, Isaacaku, Jacobaku God nyinanyi, kaṉiya paluṟu tjana ngayunya waḻkuṉi.’ Ala palatja. Aipuṟamanya, Isaacanya, Jacobanya tjana panya ngaṉmanypa ilungu, ka nyangatja nyaaku Godalu ilunyangka maḻangka wangkangi tjana palunya waḻkuntja? Wiya, paluṟu tjana panya ilunytjatjanu wankaringu munuya kuwari nyanga ilkaṟingka wanka nyinara Godanya waḻkuṉ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ya aṉangu uwankarangku nyangatja wangkanyangka kuliṟa nguwankuringu munuya kulinu, “Ai, wati nyangangku puḻka mulapa wangkanyi.”Tjukurpa Nyaa Puḻka Mulapa Godalu Wangkanytja(Markaku 12:28-34; Luke-aku 10:25-28)]]></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Uwa, panya Jesulu Tjatjutji tjuṯangka wangkanyangka tjana puṯu kulinu ngapartji wangkanytjikitjangku. Kaya Paṟatji tjuṯangku kulinu Jesulu tjananya wangkara pilunmankunytja, munuya kulintjatjanu Tjatjutji tjuṯangka tjunguringkula anu Jesulakut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Ka wati tjanala tjungutjangku Moseku tjukurpa nintilpaingku Jesunya ngunti arkaṟa tjapiningi alatji wangkara, “Nintilpai! Tjukurpa nyaa wanyu puḻka mulapa ngaṟanyi uwankarangka waintarinytja Godalu wangkanyt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Jesulu wangkangu, “Tjukurpa puḻka mulapa nyangatja ngaṟanyi alatji,‘Mama Godaku puḻkaṟa mukuringama kurunpa winki, munu palunya kutju pukuḻmankunytjikitjangku tiṯutjarangku kulinm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Uwa, tjukurpa nyanga paluṟu kutju alatjiṯu puḻka mulapa ngaṟanyi kutjupa uwankarangka waintaṟ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kutjupa kuḻu palu puṟunypaṯu puḻka ngaṟanyi nyanga alatji,‘Aṉangu kutjupa tjuṯaku puḻkaṟa mukuringama nyuntunku mukuringkunytja puṟunyp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alu aṉangu tjuṯa mayatjangku walytjanmaṟa kanyintja aṟa nyanga puṟunypa ngaṟanyi panya wati ngura tjuṯaku mayatja puḻka nyinangi ka wati nyara palumpa katjangku kuri kuwari kutju aḻṯinytjaku ngaṟangi. Ka wati panya mayatjangku pukuḻarira palumpa waṟkaripai tjuṯangka wangkangu mai kuka puḻka palyantjaku, munu palumpa maḻpa tjuṯa wangkangu katjangku kuri aḻṯinyangka pitjala tjunguringkula ngalkula pukuḻarinytja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Uwa, tjukurpa nyanga paluṟu pula puḻka kutjara ngaṟanyi tjukurpa kutjupa uwankarangka waintaṟa. Ka panya Moselu tjana Godaku wangkatjara kutjupa tjuṯangku kuḻu tjukurpa walkatjunkunytja uwankara tjukurpa nyanga palula pulalanguṟu ngaṟanyi. Panya tjukurpa paluṟu pula wiya ngaṟanyangkampa tjinguṟu tjukurpa kutjupa uwankara kuḻu wiya ngaṟama.” Alatji Jesulu wangkangu wati panya Moseku tjukurpa nintilpaingka.Christanya Godalu Panya Kalkuntjanya(Markaku 12:35-37; Luke-aku 20:41-44)]]></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 Paṟatji panya tjuṯa nyara palula tjunguringkula ngaṟanyangka Jesulu tjanala tjapin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aaltji nyura kulini Christanya Wankaṟunkupainya panya Godalu kalkuntjanya? Walytjapiti nganalanguṟu wanyu paluṟu? Ngananya palumpa tjamu iriti nyinangi.”Kaya wangkangu, “Wiya, paluṟu Davidaku walytjapiti maḻatjanguṟu utiringkuk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tjanala wangkangu, “Ka nyaaku panyatja Davidalu Kuṟunpa Miḻmiḻṯu nintinnyangka palunya mayatjanmanu? Panya nyiringka walkatjunkunytja ngaṟanyi Davidalu wangkanytja nyanga alatj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ayatja Godalu ngayuku Mayatjangka wangkangu,“Ngayula nyanga itingka mayatja puḻka nyinakati kampa nyanga wakungka.Kaṉa nyuntumpa mirpaṉtju tjuṯa tjaṟulku nyuntula wangaṉarangku kulintjaku,kan tjananya nyuntu mayatjangku wituwitulku.”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la palatja! Davidalu Christanya mayatjanmanangi alatjiṯu Godalu panya kalkuntjanya, ka Christanya yaaltji-yaaltji piṟuku palumpa pakaḻi maḻatja nyinama? Wiya, paluṟu pakaḻi kutju wiya palumpa mayatja kuḻu nyinany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ya palulanguṟu Jesula ngapartji wangkanytjikitjangku puṯu kuliningi, munuya tjiṉṯu pala palulanguṟu piṟuku palula ngunti arkaṟa tjapintja wiyaring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mai kuka riti ngarinyangka nyakula paluṟu wati panya waṟkaripai tjuṯa wituṉu ankula aṉangu panya ngaṉmanytju wangkanytja tjuṯa para-aḻṯira ngalya-katinytjaku maiku pitjala tjunguringkunytjaku, kaya ankula aḻṯingi. Palu tjana uwankarangku kuliṟa pitjanytja wiyangku wanti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aluṟu piṟuku waṟkaripai kutjupa tjuṯa wituṉu ankula aṉangu panya palunya tjananya piṟuku aḻṯinytjaku. Kaya ankula palula tjanala wangkangi, ‘Pitjaya! Nganampa mayatjangku mai kuka puḻka nyurampa palyaṉu puluka puḻkanya munu kuḻunypa kuḻukuḻu kuka wiṟu mulapa, munu pauṟa riti wantingu nyura pitjala ngalkunytjaku. Kaya wanyu ngalkunytjikitja pitja, panya paluṟu mukuringanyi nyura uwankara pitjala tjunguringkula pukuḻarinytjaku palumpa katjangku kuri aḻṯiny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tjana kuliṟa alatjiṯu wantingi munuya tjana mukuringkunytja tjuṯa kutju palyaningi, kutjupa tjuṯaya anu palumpa tjanampa kaana tjuṯakutu, kaya kutjupa tjuṯa anu waṟkarira mani puḻkantjiki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ya kutjupa tjuṯangku wati panya mayatjangku para-aḻṯinytjaku wituṟa iyantja tjuṯa witiṟa pungkula iluntana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mayatja panya paluṟu pungkunytja kuliṟa puḻkaṟa mirpaṉaringu munu palulanguṟu tjaultji tjuṯa wituṉu, kaya aṉangu panya palunya tjananya ngapartji ankula iluntanu munuya tjanampa waḻi uwankara tiliṟa wiyaṉu.]]></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2026-06-28T11:58:01Z</dcterms:created>
  <dcterms:modified xsi:type="dcterms:W3CDTF">2026-06-28T11:58:01Z</dcterms:modified>
  <dc:title>Bible.com.au: Matthew-ku 22:1-46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