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aṉangu winkingku kuranyunguṟu munu maḻanguṟu pukuḻarira mirara wangkangi alatji,“Mirawaṉirala waḻkunma Davidaku katja!Mayatja God, nyanga palunya puḻkaṟa pukuḻmanama, panya nyuntu palunya iyaṉu nganaṉanya mayatjarira kanyintjaku. Ala, Godanyala waḻkuṟa mirawaṉima katutja puḻk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ṟu Jerusalemala tjarpanyangka ngura nyara palunya nguraṟa uwankara puḻkaṟa alatjiṯu pukuḻaringu, munuyanku ngaparku tjapiningi wangkara, “Ngananya wanyu nyanga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kutjupa tjarangku palumpa nintingku wangkangu, “Wiya, Jesunya panya palatja, Godaku panya wangkatjara, ngura panya Nazarethanya nguraṟa manta nyara Galileelanguṟu.”Jesunya Timpulangka Tjarpanytja(Markaku 11:15-19; Luke-aku 19:45-48; Johnku 2:13-2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nya timpulaku yaatangka tjarpangu munu nyangu aṉangu tjuṯangku kutjupa kutjupa tjuṯa tjalamilannyangka aṉangu tjuṯangka. Munu paluṟu mirpaṉarira tjananya uwankara painu, munu taipula manitjara tjuṯa uṉṯuṟa waṉira kampa kutjupanu munu taipula tjuḻpu kuukuuku tjuṯatjara kuḻu uṉṯuṟa waṉ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aluṟu wangkangu tjanala, “Panya nyiringka iriti walkatjunkunytja ngaṟanyi Godalu wangkanytjitja alatji,‘Ngayuku timpula uti ngayuku alatjiṯu ngaṟama aṉangu winkingku ngayunya tjarpara waḻkuntjaku.’ Palu nyura maniku manyu tjuṯangku timpula nyanga miḻmiḻṯa tjarpara aṉangu tjuṯangka mani mantjiṟa ngura nyangatja kuraṉi munu wati kutitjunkupai tjuṯaku waḻi puṟunypa palyaṉ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kuṟu pati tjuṯa nyumpu tjuṯa kuḻu palulakutu pitjangu timpulaku yaatangka nyinanyangka, ka palunya tjananya palyaṟunguṉ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wati tjukurtjara kuranyitja tjuṯangku Moseku tjukurpa nintilpai tjuṯangku kuḻu nyangu Jesulu pikatjara tjuṯa witulya puḻkangku palyaṟungunnyangka, munuya piṟuku kulinu tjitji tjuṯangku timpulangka mirara wangkanyangka, panya tjana alatji wangkangi, “Mirawaṉimala Davidaku katja!” Kaya wati panya paluṟu tjana alatji nyakunytjatjanu munu kulintjatjanu puḻkaṟa mirpaṉar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Jesula wangkangu, “Nyuntun kulini tjitji nyanga tjuṯangku wangkanyangka?”Ka Jesulu wangkangu, “Uwa-maṉṯu, kuliniṉa. Palu nyura wanyu nyiringka nyakunytja wiyaṯu? Panya alatji ngaṟanyi,‘Mama God, nyuntu tjitji tjuṯa iṯi tjuṯa kuḻu nintinu nyuntunya tjukaṟurungku mirawaṉira waḻkuntjak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alatji wangkara wiyaringkula Jesulu tjananya wantikatingu munu Jerusalemalanguṟu ma-pakaṟa anu ngura panya Piitjanilakutu munu nyara palula ngaringi palumpa nintintja tjuṯa kuḻu.Puṉu Iḻi Piḻṯiringkunytja(Markaku 11:12-14, 20-2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ngarira tjiṉṯuringkula maḻaku anu Jerusalemaku, ka Jesunya pinpatja wiya paḻtjatjiratja ana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Tangkiyingka Tatiṟa Jerusalemalakutu Pitjanytja(Markaku 11:1-11; Luke-aku 19:29-38; Johnku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ankula nyangu puṉu iḻi iwarangka itingka ngaṟanyangka munu para-nyakula nyangu mai wiya nyaḻpi kutju alatjiṯu ngaṟanyangka munu puṉu panya iḻingka wangkangu, “Puṉu ngana! Nyanganguṟu nyuntula mai pakantja wiya alatjiṯu ngaṟaku.” Ka mulapaṯu warpungkula alatjiṯu mapalku piḻṯi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nintintja tjuṯangku nyakula nguwankuringu, munuya wangkangu, “Yaaltji-yaaltji puṉu nyangatja warpungkula alatjiṯu mapalku piḻṯi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esulu tjanala wangkangu, “Tjukaṟurungkuṉa nyurala wangkanyi, panya nyura Godaku mulamularingkula puṯu kulintja wiyangku palyalku alatjiṯu nyanga ngayulu puṉu iḻi wangkara piḻṯintjanya puṟunypa munu nyura puḻi nyanga murpu puḻkangka kuḻu wangkaku pakaṟa uṟu puḻkangka tjarpanytjaku, ka mulapaṯu pakaṟa ankula tjarp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lapa nyura Godaku mulamularingkula kutjupa kutjupaku palula tjapinnyangkampa paluṟu nyurampa palyalku alatjiṯu.”Nganalu Jesunya Tjunu Mayatjangku Wangkanytjaku(Markaku 11:27-33; Luke-aku 20:1-8)]]></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nya timpulangka tjarpangu munu aṉangu tjuṯangka tjukurpa wangkara nintiningi. Kaya wati tjukurtjara kuranyitja tjuṯangku tjiḻpi tjuṯangku kuḻukuḻu pitjala palula wangkangi, “Nganalunta nyuntunya wangkangu aṉangu tjuṯa timpula nyanganguṟu paintjaku? Mununta nganalu iyaṉu tjukurpa nyangangka wangkara ninti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esulu ngapartji tjanala wangkangu, “Wanyu kaṉa nyurala-waraṟa tjapila, munuṉa nyura wangkanyangka kutju ngayulu ngapartji nyurala wangkaku nganaluṉi wituṉu nyanganpa palyan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kuwari ngayula utiṟa tjukaṟurungku wangka, nganalu wanyu Johnnga wituṉu aṉangu tjuṯa baptise-katinytjaku Godalu munta watingku?”Kayanku kapuṯurira wangkangi, “Nyaala wangkaku? Tjinguṟula wangkaku, ‘Godalu palunya wituṉu.’ Ka alatji wangkanyangka tjinguṟu paluṟu wangkaku alatji, ‘Ka nyura nyaaku wanyu panyatja Johnku mulamularingkuwiyangku wanti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tjinguṟu nganaṉa wangkaku, ‘Wiya palunya watingku panya wituṉu.’ Ka alatji wangkanyangkampa tjinguṟu aṉangu nyanga tjuṯa kuliṟa nganampa mirpaṉariku panya paluṟu tjana Johnnga Godaku wangkatjaranmankup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ya puṯu para-wangkara kuliṟa Jesula wangkangu, “Wiya ngurpala.”Ka Jesulu tjanala wangkangu, “Ka ngayulu ngapartji nyurala tjakultjunkunytja wiyangkuṯu wantinyi panya ngayunya wituntjanya.”Tjukurpa Katja Kutjaratj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Jesulu tjanala piṟuku wangkangu wati panya tjukurtjara kuranyitja tjuṯangka munu tjiḻpi tjuṯangka kuḻu, “Wanyu kaṉa tjukurpa kampa kutjupa nyurala wangka, kaṉi nyura kulintjatjanungku tjakultjura nyaa nyura kulintja. Watingku katja kutjara kanyiningi. Munu kutjupa-aṟa paluṟu katja puḻkangka tjapinu, ‘Katja, wanyu ankula nganampa panya kaanangka waṟkari mai kiṟipitj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Jesunya tjana nintintja tjuṯa kuḻu Jerusalemalakutu ma-ilaringkula puḻi ini Alipatjarala katukutu tatiṟa ma-wirkanu ngura tjukutjukungka itingka ini Piitja-paitjala. Ka ngura nyara palulanguṟu Jesulu nintintja kutjara wituṟa iyaṉu alatji wangkara, “Ara pula kuranyu ngura pala ilatjakutu munu wirkaṟa nyupali nyakuku tangkiyi kuḻunykira karpintja ngaṟanyangka. Nyara palunya pulanya pula araltjara ngalya-kat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katjangku wangkangu, ‘Wiya, wantinyiṉa.’ Munu palulanguṟu maḻa kulinu ankula waṟkarinytjikitjangku, munu ankula kaanangka panya waṟkari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mama panya anu katja maḻatjakutulpi munu palula ngapartji palu puṟunypaṯu wangkangu. Ka paluṟu palyanmanu, palu maḻa paluṟu ankula waṟkarinytja wiyangku wanti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Jesulu tjukurpa nyangatja wangkara wiyaringkula tjanala tjapinu, “Katja yaaltjingku mamangka wangaṉarangku kuliṟa ankula waṟkaringi?”Kaya wangkangu, “Katja panya puḻkangku.”Ka tjanala wangkangu, “Uwa, tjukaṟurungkuṉa nyurala wangkanyi, panya wati kamantaku mani mantjilpai tjuṯa munu minyma watingka manikitja ngaripai tjuṯa-waraṟa Godaku walytjaringkuku paluṟu tjananya mayatjangku kanyintjaku, ka nyura maḻaringku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Johntu nyurala ngaṉmanytju tjakultjunu kura wantira tjukaṟuru Godalawanu nyinanytjaku, ka panya nyura kuliṟa wantira palumpa mulamularingkuwiyangku wantingi. Ka panyaya mani mantjilpai tjuṯangku munu minyma watingka manikitja ngaripai tjuṯangku palula kuliṟa palumpa mulamularingu munuya kura wantingu. Ka panya paluṟu tjana mulamularingkula kampa kutjuparinyangka nyura nyangu, palu nyura wantingi alatjiṯu kuliṟa kampa kutjuparinytja wiyangku.” Alatji Jesulu tjanala wangkangi tjukurtjara kuranyitja tjuṯangka munu tjiḻpi tjuṯangka kuḻu.Wati Kura Tjuṯangku Kaana Kiṟipitjitjara Mayatjaku Kanyintja(Markaku 12:1-12; Luke-aku 20:9-1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piṟuku Jesulu panya palula tjanala wangkangu, “Wanyu kaṉa piṟuku tjukurpa kutjupa nyurala wangka aṟa kutjupatjara, kaya kulila! Wati kutjupa kaana puḻkatjara nyinangi munu paluṟu puṉu kiṟipitja tjuṯa tjawaṟa ngaṟatjuṟa waṉaṉu munu apunguṟu yaata para-palyaṟa aṟintaṟa patinu munu piṯi tjawaṟa wantingu ngula kiṟipitja kuṟuringkunyangka uraṟa kantuṟa tjulkuṟa waina palyantjikitjangku munu waḻi waṟa palyaṉu katunguṟu nyakula aṯunymankunytjikitjangku. Munu palulanguṟu wati paluṟu kaana kiṟipitjatjara wati maṉkurpa kutjupa unytjungku ungkukatingu mani palumpa palyantjaku, munu wantikatira anu ngura parari manta kutjupakutu. Kaya paluṟu tjana kaana panya palunya aṯunymana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gula mai panya kiṟipitja kuṟuringkunyangka wati panya kaanaku walytjangku wati waṟkaripai maṉkurpa iyaṉu tjanalakutu ankula mai kiṟipitja tjaraṟa mantjiṟa palumpa katinytja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wati kaana aṯunymankupai tjuṯangku wati panya iyantja maṉkurpa nyakula witiṉu munuya kutju pungu munu kutjupa iluntanu munu kutjupa apungka atuṉ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piṟuku wati panya kaanaku walytjangku wati waṟkaripai kutjupa tjuṯa ngapartji iyaṉu, kaya tjananya palu puṟunymanuṯ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wati panya paluṟu maḻa palumpa katjalta iyaṉu alatji kuliṟa, ‘Wanyu kaṉa ngayuku katja iyala, kaya palunya tjinguṟu wangaṉarangku kulil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wati panya palumpa katja wirkankunyangka nyakula tjananku kapuṯurira wangkara kuliningi, ‘Ai, wati panya palumpa katjampal palatja pitjanyi! Warpungkulala iluntara, ka ngula mama palumpa tjiḻpiringkula ilunyangka kaana nyangatja nganampari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inguṟu aṉangu kutjupangku nyupalinya nyakula tjapilku, ‘Nyaaku nyupali araltjananyi?’ Ka pula alatji wangka, ‘Wiya, Mayatjanya nyanga palumpa pulampa mukuringanyi.’ Ka paluṟu nyupalinya mapalkungku ungkul'iyal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ya wati panya katja witiṟa kaananguṟu iṯarikatingu uṟilkutu munuya pungkula iluntan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 Jesulu tjukurpa nyangatja wangkara wiyaringkula tjanala tjapinu, “Nyura nyaa kulini? Wati panya kaanaku walytjangku tjananya ngapartji pitjala nyaalku kaana panya aṯunymankupai tjuṯ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wangkangu, “Wiya, paluṟu pitjala tjananya ngapartji pungkula iluntankuku, munu wati palya tjuṯa tjunkuku kaana aṯunymaṟa kanyintjaku, kaya paluṟu tjana kiripitji kuṟuringkunyangka uraṟa wati panya kaanaku walytjaku tjukaṟurungku tjaraṟa tjunku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Jesulu tjanala wangkangu, “Nyura wanyu ninti tjukurpa panyaku? Panya iriti nyiringka walkatjunkunytja alatji ngaṟanyi,‘Waḻi palyalpai tjuṯangkuya waḻi puḻi tjuṯanguṟu palyaningi,munuya puḻi kutju nyakula waṉingu kura-palku kuliṟa.Palu nguntiya waṉingu, panya puḻi nyara paluṟu kura wiya, wiṟu mulapa waḻi kuṉpu kanyilpai.Panya Mayatja Godalu puḻi pala palunya ngurkantanu puḻi kutjupa tjuṯa wiya,kala paluṟu ngurkantankunytjitja pukuḻarira wiṟunmanany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yara palulanguṟuṉa nyurala wangkanyi alatji, panya Godalu nyuranya mayatjangku walytjanmaṟa kanyintja wiyaringanyi munu panya aṉangu kutjupa tjuṯa ngapartji walytjanmaṟa mayatjangku kanyilku palumpa tjukurpa wangaṉarangku kuliṟa palyalpai tjuṯ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kutjupangku puḻi nyara palunya wantirampa pika puḻka mulapa mantjilku. Panya puḻi nyara palunya wantinyangka Godalu pungkula wiyalpai alatjiṯ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ya tjukurtjara kuranyitja tjuṯangku munu Paṟatji tjuṯangku kuliningi Jesulu tjukurpa nyanganpa wangkanyangka munuya kuliṟa miiḻaraṉ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ya palulanguṟu palunya witintjikitjangku kuliningi, palu nguḻuringangiya aṉangu winki ngaṟanyangka nyakula panya aṉangu tjuṯangku Jesunya Godaku wangkatjaranmankupai, kaya palulanguṟu palunya witilwiyangku wanting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aṟa nyanga tangkiyitjara Godalu ngaṉmanytju tjakultjunu wati wangkatjara kutjupangka, ka panya nyiringka iriti walkatjunu nyanga ala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janala wangka ngura Tjayanta nyinanytja tjuṯangka nyanga alatji,‘Nyawaya! Nyurampa mayatja puḻka kuwari nyurala wirkananyi.Paluṟu ngaḻṯutjara puṟunyarira tangkiyingka tatiṟa pitjanyi kaṉany-kaṉanypa wiya.Uwa, paluṟu nyuralakutu pitjanyi tangkiyi kuḻunytja tatiṟ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intintja panya kutjarangku kuliṟa anu munu pula Jesulu panya wangkanytjitja alatjiṯu palyaṉ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ula tangkiyi kuḻunykira mantjiṟa wirkakatingu palulakutu. Kaya nintintja tjuṯangku upukuta tjananku araṟa tangkiyingka tjaṉangka piitatjunu ka Jesunya tatiṟa nyinakat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ṟu tatiṟa pitjanyangka aṉangu tjuṯangku palumpa puḻkaṟa pukuḻarira tjanampa upukuta tjuṯa araltjara iwarangka lipiṟa tjunkula waṉaningi palula kuranyu. Kaya tjara kutjupangku puṉu parka kaṯaṟa palu puṟunypaṯu tjunkula waṉaningi.]]></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2026-06-28T11:58:16Z</dcterms:created>
  <dcterms:modified xsi:type="dcterms:W3CDTF">2026-06-28T11:58:16Z</dcterms:modified>
  <dc:title>Bible.com.au: Matthew-ku 21:1-46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