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tjiṉṯu tjarpanyangka wati panya mayatjangku wati waṟka tjuṯa aṯunymankupai aḻṯingu munu palula wangkangu, ‘Waṟkaripai pala tjuṯa aḻṯira mani uwa. Munu maḻa pitjanytja tjuṯa-waraṟa uwa, munu nguṟurpa pitjanytja tjuṯa uwa munu palulanguṟulta mungawinki mulapa pitjanytja tjuṯa maḻa uw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ti paluṟu maḻa pitjala tjukutjuku waṟkarinytja tjuṯa aḻṯingu munu tjananya kutju kutju ungu $5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mungawinki mulapa pitjanytja tjuṯangku ungkunyangka nyakula kuliningi, ‘Uwa, tjananya $50 ungu, palu nganaṉanya kuwari puḻka nguwanpa unganyi nganaṉa rawa waṟkarira mungartjirinytjitjangka.’ Palu tjananya uwankara palu puṟunypaṯu kutju kutju ungu $5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ya mani mantjiṟa kunngaḻaringi munuya wangkangi mayatja panya palula alatji, ‘Wati nyaranpa panya wiltja waṟaringkunyangka kutju pitjala tjukutjuku kutju waṟkaringi, kala nganaṉa mungawinkinguṟu alatjiṯu kuḻi puḻkangka waṟkarira mungartjiringu, kantilanyan muṉkara nguwanpa ungama. Nyaakulanyan palu puṟunypaṯu uwankara u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yatja panya paluṟu wati kutjungka wangkangu, ‘Kulila, ngayulu nyuntunya kuraṟa ungkunytja wiyangku tjukaṟurungku ungu, panya ngaṉmanytjuṉanta wangkangu $50 ungkunytjikitjangku tjiṉṯu kutju waṟkarinyangka, ka panyan kuliṟa palyanma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nku mani nyanga mantjiṟa ngurakutulta ara! Ngayulu panya mukuringanyi wati nyanga maḻa pitjanytja tjuṯa $50 ungkunytjikitja nyuntunya puṟunypa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ya palaṉa alatjiṯu intjanungku ungu ngayulu mukuringkula, panya nyangatja ngayuku mani kaṉa ngayulu mukuringkula ungkupai. Ka nyura nyaaku kunngaḻarinyi? Tjinguṟu nyura nyaṟaringanyi ngayulu tjananya intjanungku ungkunyangka.’ Uwa, nyanga palu puṟunypa Godalu palumpa walytja uwankara palu puṟunypaṯu mukulya puḻkangku kanyi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Jesulu tjukurpa wangkara wiyaringkula tjanala alatji wangkangu, “Uwa, mulapa kuwari aṉangu tjara kutjupa puḻka nyinanyi, ka tjara kutjupa ngaḻṯutjara nyinanyi. Palu ngula puḻka nyinanytjatjanu tjana tjukutjukuringkuku, ka panya tjana ngapartji ngaḻṯutjara nyinanytjatjanu ngula puḻkaringkuku.”Jesulu Piṟuku Ilunytjikitjangku Wangkanytja(Markaku 10:32-34; Luke-aku 18:31-3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piṟuku Jesunya tjana nintintja tjuṯa kuḻukuḻu anu Jerusalemalakutu munu tjanala-kutju wangkangi alatj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ulilaya! Nganaṉa nyanga kuwari ananyi Jerusalemalakutu, ka nyara palula wati kutjungku maḻpangku ngayunya Watiku Katjanya nintilku tjukurtjara kuranyitja tjuṯangka munu Moseku tjukurpa nintilpai tjuṯangka kuḻu, kaṉiya witiṟa katira kuutpangka ngaṟatjunkuku munuṉiya kuranmaṟa kukanymankunytjatjanungku ngayunya wati Jew wiya tjuṯa ma-ungkuku ngayunya iluntankunytjaku. Kaṉiya wati nyara paluṟu tjana ngayunya anaṟa wangkaku, munuṉiya wiipangka puḻkaṟa alkalku, munuṉiya palulanguṟulta ngayunya katira puṉu kaṯakutjarangka wakaṟa utitjunkuku, kaṉa iluku. Palu tjiṉṯu kutjara wiyaringkula ngayulu ilunytjatjanu wankaringkula pakalku.”Tjiipitiku Kuringku Jesula Tjapintja(Markaku 10:35-4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Panya Waṟka Tjuṯa Aḻṯinytja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Tjiipitiku kuringku katja kutjara Jesulakutu katingu wati panya Jamesanya pulanya Johnnga, munu tultjungaṟakatira palula tjapinu alatji wangkara, “Nyuntula tjapintjikitjaṉa pitja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lu wangkangu, “Uwa, nyaa ngayula tjapintjikitjan mukuringanyi?”Ka wangkangu, “Wiya, ngula panya nyuntu mayatjarira nyinara ngayuku nyanga katja kutjara nyuntula itingka tjunkunytjakuṉa mukuringanyi kutju wakungka kutju tjamungka paluṟu pula nyuntula itingka nyinara aṉangu tjuṯa mayatjangku kany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esulu pulala wangkangu, “Wiya nyupali ngurpangku tjapini nintingku-palku. Panya kuwari ngayulu pika puḻka mantjini. Ka nyupali wanyu ngayula tjunguringkuku munu pika puḻkaṯu mantjilku?”Ka pula wangkangu, “Uwa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wangkangu, “Uwa, mulapa nyupali pika puḻka mantjilku munu iluku ngayunya puṟunypa. Palu panya ngayula wakungka munu tjampungka mayatjarira nyinanytjaku ngayulu puṯu ngurkantananyi, panya ngayuku mamangku kutjungku ngaṉmanytju ngurkantanu ngayula itingka nyin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nintintja panya kutjupa tjuṯangku paluṟu pula Jesula ngatjinnyangka kuliṟa palumpa pulampa mirpaṉari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tjananya uwankaraṯu aḻṯira wangkangu, “Nyura ninti panya mayatja mantatja tjuṯaya aṉangu alatjiṯu mayatjarira nyinanyi munuya aṉangu tjuṯa wituwituṟa pauntjingalpai kutjupa kutjupa tjuṯa tjanampa palya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ura palunya tjananya arkalwiyangku wantima. Munu nyura tjinguṟu mayatja puḻka nyinanytjikitja mukuringkulampa uti aṉangu waṟkaripai puṟunypa nyinama munu kutjupa tjuṯa alpamilaṟa palumpa tjanampa palyan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nyura kuranyitja nyinanytjikitja mukuringkulampa uti kutjupa tjuṯaku waṟkarima palunya tjananya pukuḻmankunytjiki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jinguṟu nyura kulini Watiku Katjanya-manti pitjangu mayatjarira aṉangu tjuṯa waṟkaku wituwituntjikitjampa. Palu wiya, ngayulu pitjangu aṉangu tjuṯaku waṟka puḻka palyaṟa tjanampa ngalkilpa ilunytjikitja tjana wankaringkunytjaku.” Alatji paluṟu wangkangi palumpa nintintja tjuṯangka.Jesulu Wati Kuṟu Pati Kutjara Kuṟu Aḻantja(Markaku 10:46-52; Luke-aku 18:35-43)]]></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Jesunya tjana nintintja tjuṯa kuḻukuḻu ngura panya Jerichonya wantikatira ma-pakannyangka aṉangu tjuṯa mulatu tjananya waṉa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lu wangkangu, “Wanyu, kaṉa tjukurpa kutjupa kampa kutjupaṟa wangkama aṟa panya Godalu aṉangu tjuṯa mayatjangku walytjanmaṟa kanyintja utintjikitjangku alatji Panya wati kutjupangku kaana wiṟu mulapa kanyiningi mai kiṟipitja tjuṯatjara. Munu tjiṉṯu kutjupa paluṟu mungawinki mulapa anu tawunukutu wati tjuṯa ngurintjikitja palumpa kaanangka pitjala waṟkari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wati kuṟu pati kutjara iwara pala palula itingka nyinangi munu pula kulinu Jesunya iwarangka wati-pitjanyangka munu pula mirara wangkangu, “Davidakun katja! Ngaḻṯuriwalimp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aṉangu tjuṯangku pulanya painu pilunarinytjaku. Palu wati paluṟu pula puḻkaṟaṯu mirara wangkangi, “Davidakun katja! Ngaḻṯuriwalimp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Jesulu miranyangka kuliṟa ngaṟakatingu munu pulanya aḻṯira tjapinu, “Ngayulu nyaantjaku nyupali mukuring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ula wangkangu, “Mayatja! Ngali kuṟu aḻaringkula nyakunytjikitja mukuringan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nya pulampa puḻkaṟa ngaḻṯuringu, munu pulanya kuṟu pampuṉu, ka pula mapalku kuṟu aḻaringkula nyangangi munu pula palunya waṉaṉ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ankula nyangu wati tjuṯa waṟkaku paṯaṟa ngaṟanyangka munu tjananya aḻṯira wangkangu, ‘Pitjalaya ngayuku kaanangka waṟkari, kaṉa nyuranya waṟkarira mungartjirinyangka $50 ungkuku.’ Kaya kuliṟa palyanmanu. Ka tjananya wituṉu ankula waṟkari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languṟu tjiṟirpi katuringkunyangka piṟuku anu wati kutjupa tjuṯa ngurintjikitja munu nyangu kutjupa tjuṯa waṟka wiya ngaṟa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tjananya wangkangu, ‘Nyaaku nyura waṟka wiya ngaṟanyi? Ankulaya ngayuku kaanangka waṟkari, kaṉa nyuranya waṟkarira mungartjirinyangka tjukaṟurungku ung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mulapaṯu ankula waṟkaringi. Ka kaḻaḻarinyangka mayatja panya paluṟu piṟuku tawunukutu ankula wati kutjupa tjuṯa nyakula wituṉu ankula waṟkarinytjaku. Munu mungartjikutu kuḻu piṟuku ankula palu puṟunypaṯu wati kutjupa tjuṯa wituṉu ankula palumpa kaanangka waṟkari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wiltja waṟaringkunyangka piṟukuṯu anu munu wati kutjupa tjuṯa nyangu waṟka wiya ngaṟanyangka. Munu tjanala wangkangu, ‘Nyaanguṟu nyura waṟka wiya ngaṟala mungartjir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wangkangu, ‘Wiya, kutjupangkulanya aḻṯinytja wiyaṯu waṟkarinytjaku.’ Ka tjananya wangkangu, ‘Uwa, nyura kuḻu ankula waṟkari ngayuku panya kaanangka.’ Kaya mulapaṯu ankula waṟkaringi.]]></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2026-05-20T17:31:51Z</dcterms:created>
  <dcterms:modified xsi:type="dcterms:W3CDTF">2026-05-20T17:31:51Z</dcterms:modified>
  <dc:title>Bible.com.au: Matthew-ku 20:1-34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