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Iṟatalu wati panya palunya tjananya Bethlehemalakutu wituṉu munu tjanala puḻkaṟa wangkangu, “Ankulaya puḻkaṟa ngurinma tjitji panya palunya munuya palunya nyakulampa pitjala ngayula wangka kaṉa ngayulu ngapartji ankula palunya waḻku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ya mayatja palula kulintjatjanu anu wati panya ninti maṉkurpa. Munuya kililpi panya palunyaṯu nyangu panya tjana kakaraṟa nyakunytjanya munuya nyakula puḻkaṟa alatjiṯu pukuḻaringu. Ka kililpi panya tjanala ma-kuranyuringu munu wirkaṟa ngaṟangu waḻi panya iṯi ngarinytjitjangka kat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waḻi unngu tjarpara nyangu tjitji panya tjukutjuku ngunytjungku ampuṟa kanyinnyangka kungkawaṟa panya Mary-lu. Munuya pupakatira tjitji palunya waḻkuṉu munuya palulanguṟu wiṟu tjuṯa aḻaṟa ungangi tjana katinytjatjanungku, panya apu gold, munu tjau paṉṯi wiṟutjara kuḻu puṉu ini nyanga kutjaranguṟu frankincense-nguṟu munu muunguṟu 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la maḻangkaya Iṟatalakutu maḻaku ankunytjikitjangku kuliningi, palu tjana mungangka kunkunarinyangka Godalu tjananya wangkangu Iṟatalakutu maḻaku ankuwiyangku wantinytjaku. Kaya mungawinki ma-pakaṉu ngura walytjakutu iwara kutjupawanu Iṟatalakutu maḻaku ankunytja wiya.Iṯi Jesunya Itjipitalakutu Iṟataku Nguḻungku Kati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ana ankunyangka maḻangka Mayatjaku angelpa Josephala mungangka utiringu paluṟu tjukurmankunyangka munu wangkangu alatji, “Pakaṟa warpungkula kati tjitji pala tjukutjuku ngunytju kuḻu manta nyara Itjipitalakutu, panya Iṟatalu kuwari ngurini tjitji pala palunya iluntankunytjikitjangku. Ka ankula nyara palula rawa ma-nyinama piṟuku ngayulu aḻṯinytjaku paṯaṟ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osephanya munga pala palula mapalku pakaṉu munu palunya pulanya ngunytjuṟara warpungkula ma-katingu Itjipitalakut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ula rawangku iṯi panya palunya ma-kanyiningi ngura nyara palula Iṟatanya ilunytjaku paṯaṟa. Panya Itjipitala ankula nyinanytjaku Mayatja Godalu iriti wangkangu wati wangkatjarangka, ka panya nyiringka walkatjunu nyanga alatji Godalu wangkanytja,“Ngayuku katja Itjipitala ankula nyinaku,kaṉa nyara palulanguṟu palunya aḻṯiku maḻaku pitjanytjaku.” Iṯi Nyiṯayira Tjuṯa Iṟatalu Iluntankuny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mayatja Iṟatalu wati panya ninti maṉkurku puṯu paṯaṟa kulinu, “Munta, paluṟu tjana-manti wantira kampangkaṯu anu maḻaku tjanampa ngurakutu.” Munu paluṟu puḻkaṟa alatjiṯu mirpaṉarira palumpa tjaultji tjuṯa wituṉu iṯi nyiṯayira uwankara iluntankunytjaku ngura nyara Bethlehemala nyinanytja tjuṯa munu ngura palula iṯingka nyinanytja tjuṯa kuḻukuḻu. Munu paluṟu wangkangu iṯi puḻka-puḻka tjuṯa kuḻu pungkunytjaku panya kuḻi kutjara nyinanytja tjuṯa kuḻu. Panya paluṟu wati panya ninti maṉkurta tjapintjatjanungku kuliningi, “Tjinguṟu paluṟu iṯi kuḻunypa, munta tjinguṟu tjitji puḻka-puḻka tjina ankupai.” Kaya palumpa tjaultji tjuṯangku mulapaṯu tjitji palunya tjananya uwankara pungkula wiy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Palu aṟa nyanga tjitji tjuṯa pungkula wiyantja palunya Mayatja Godalu ngaṉmanytju wangkangu wati wangkatjarangka ini Tjiṟamayala ka paluṟu nyiringka walkatjunu nyanga alatji,“Ngura ini Raamalaya kulini aṉangu kutjupa puḻkaṟa ulanyangka.Nyara paluṟu minyma panya Raitjilnga palumpa tjitji tjuṯa wiyaringkunyangka puḻkaṟa tjituṟu-tjituṟurira ulanyi,kaya palunya puṯu pilunmananyi tjitji uwankara wiyaringkunyangka.” Ka tjukurpa panya paluṟu mulapaṯu utiringu ngura Bethlehemala.Josephalu Mary-nya Pulanya Maḻakungku Kati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gula Iṟatanya ilunyangka maḻangka Mayatjaku angelpa Josephala utiringu paluṟu tjukurmankunyangka ngura panya Itjipit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Ninti Maṉkurtu Jesunya Pitjala Nya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wangkangu, “Ngura nyara Israelta panyaya wati kura tjuṯangku tjitji pala tjukutjuku iluntankunytjikitjangku kuliningi, munuya wati panya paluṟu tjana kuwari ilungu. Ka pakaṟa pulanya ngunytjuṟara maḻakungku kati ngura panya Israeltakut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ulapaṯu Josephalu pakaṟa pulanya maḻakungku katingu ngura Israeltaku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paluṟu wirkaṟa kulinu Akilayatjanya mayatja puḻka nyinanytja manta panya Judeaku, panya palumpa mama Iṟatanya ilunyangka paluṟu palumpa aṟangka mayatjaringu. Ka nyara palunya kuliṟa Josephanya nguḻuringangi manta nyara palula nyinanytjaku. Ka palulanguṟu angeltu piṟuku palunya tjukurmankunyangka wangkara wituṉu alinytjaralku ankula uṟu Galileela itingka nyina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luṟu mulapaṯu anu munu wirkaṟa nyinangi tawunu ini Nazarethala. Panya aṟa nyanga Nazarethala ankula nyinanytja Mayatja Godalu ngaṉmanytju wangkangu wati wangkatjara tjuṯangka, kaya walkatjunu nyanga alatji,“Wati nyara Godalu kalkuntjanya ngura ini Nazarethala nyinaku, kaya aṉangu tjuṯangku palunya wangkaku wati Nazarethanya nguraṟa.”Ka Josephalu Jesunya Nazarethalakutu katinyangka tjukurpa nyanga paluṟu mulapaṯu uti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iṯi ngaringu ngura ini Bethlehemala manta panya Judeala, ka nyara palula aṟa wati ini Iṟatanya Judeaku mayatja puḻka nyinangi. Kaya Jesunya iṯi ngarinyangka maḻangka wati ninti maṉkurpa kakaraṟanguṟu pitjangu Jerusalemalakutu. Wati nyanga paluṟu tjana panya tiṯutjarangku kililpi tjuṯa nyinara nyakupai munuya nyara palulanguṟu aṟa tjuṯa kulilpai nyakunytjatjanu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paluṟu tjana Jerusalemala wirkaṟa aṉangu nguratja tjuṯangka tjapinu, “Yaaltjingka iṯi panya paluṟu wirkanu, panya Jew tjuṯaku mayatja puḻka? Panya nganaṉa ngura nyara kakaraṟa nyinara nyangu kililpi puḻka kuwari kutju utiringkula nyinanyangka munula kililpi nyara palunya nyakunytjatjanungku kulinu, ‘Munta-uwa kunyu panyatja Jew tjuṯaku mayatja puḻka iṯi wirkankunyangka alatjiriku.’ Munula nyangatja kuwari pitjangu palunya waḻkun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yatja panya Iṟatalu kulinu wati panya paluṟu tjana iṯi mayatja puḻkanmaṟa ngurinnyangka, munu paluṟu nyaṟaringangi kuliṟa, “Tjinguṟu iṯi paluṟu puḻkaringkula ngayula tungunpungkula ngayuku aṟangka mayatjariku.” Ka Iṟatanya nyaṟaringkunyangka aṉangu Jerusalemala nyinanytja uwankara palumpa nguḻuring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languṟu Iṟatalu tjapiṟa kulintjikitjangku wati tjukurtjara kuranyitja tjuṯa aḻṯingu Moseku tjukurpa nintilpai tjuṯa kuḻu, munu tjanala tjapinu, “Yaaltjingka wanyu Christanya Godalu panya kalkuntjanya iṯi ngari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wangkangu, “Ngura ini Bethlehemala paluṟu ngariku manta nyanga Judeala, panya wati wangkatjarangku iriṯi walkatjunu nyanga ala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lilaya Bethlehemanya nguraṟa tjuṯa! Panya nyura manta pala Judeala nyinanyi ngura tjukutjukungka, kaya aṉangu ngura puḻkangka nyinanytja tjuṯangku nyuranya wiya kulilpai. Palu tjituṟu-tjituṟurinytja wiyangkuya wantima, panya ngura nyara palula mayatja puḻka wirkankuku ngayuku walytja tjuṯa Israelkunu tjuṯa wati tjapata puṟunytju wiṟuṟa aṯunymaṟa kanyintjikitja, kaya ngura winkitjangku nyuranya kulilku munuya mirawaṉiku.’ ” Alatjiya tjakultjunu Mayatja panya Iṟat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 maḻangka paluṟu wati panya ninti maṉkurpa kampangkaṯu aḻṯira tjanala tjapiningi, “Yaalaṟa kililpi panya paluṟu utiringu?” Kaya palula tjakultjunu.]]></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2026-06-09T23:08:06Z</dcterms:created>
  <dcterms:modified xsi:type="dcterms:W3CDTF">2026-06-09T23:08:06Z</dcterms:modified>
  <dc:title>Bible.com.au: Matthew-ku 2:1-23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