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pakaṟa nyangu Jesunya kutju alatjiṯu ngaṟanyangka kutjupa iṯingka ngaṟanytj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puḻinguṟu ukalingangi mantakutu, ka Jesulu tjananya wangkara painu, “Kuwari panya nyura nyakunytjaya aṉangu kutjupa tjuṯangka tjakultjunkuwiyangku wantima. Palu palyaya ngula tjakultjunama ngayulu Watiku Katjanya ilunytjatjanu pakannyangka maḻangka kutj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nintintja tjuṯangku palula tjapinu, “Nyaakuya panyatja Moseku tjukurpa nintilpai tjuṯangku wangkapai Ilaitjanya-waraṟa pitj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wangkangu, “Uwa, Ilaitjanya mulapa pitjanyi ngaṉmanypa aṉangu tjuṯangka wangkanytjikitja kulil-kulilpa paṯaṟ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aṟurungkuṉa nyurala wangkanyi, panya Ilaitjanya ngaṉmanypa pitjangu, kaya palunya papulaṟa kuraṟa pungangi tjananku pukuḻmankunytjikitjangku, munuya palu puṟunymankukuṯu Watiku Katja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lulanguṟu nintintja tjuṯangku kulinulta, “Munta-uwa, nyangangku wati panya John Baptistanya wangkanyi.”Jesulu Tjitji Mamutjara Palyaṟunguntja(Markaku 9:14-29; Luke-aku 9:37-4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ya palulanguṟu puḻinguṟu ukalingkula mantangka aṉangu tjuṯangka wirkanu, ka wati kutjupa Jesulakutu pitjala tultjungaṟakatira palula wangkangu, “Mayatja, ngaḻṯuringama wanyu ngayuku katjaku, panya paluṟu rawa nguwanpa tjinanpungkula wiṯaly-wiṯalyaripai munu kutjupa-aṟa waṟungka tjarpapai uṟungka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nyuntumpa nintintja tjuṯakutu katingu, palu puṯuya palya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kuliṟa tjituṟu-tjituṟuringu munu tjanala wangkangu, “Nyura mulapa uwankara puṯu alatjiṯu mulamularinganyi munu tiṯutjarangku ngunti kulini. Kaṉa yaaltjiṯu-aṟangku nyuranya nyinara nintilku nyura kuliṟa mulamularingkunytjaku? Pakuringanyiṉa nyuranya rawangku nintiṟa nintiṟa. Tjitji palunya ngalya-kati ngayula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Jesulu mamu panya tjitjingka unngutja painu ka mapalku pakaṉu tjitjinguṟu panya, ka tjitji paluṟu nyara palulaṯu paly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uḻi Murpu Katu Kutjuparinytja(Markaku 9:2-13; Luke-aku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la maḻangka palumpa nintintja tjuṯangku paluṟu tjana-kutjuringkula Jesula tjapiningi, “Nyaanguṟula panyatja nganaṉa mamu puṯu paini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Jesulu wangkangu, “Wiya, nyura Godaku puṯu mulamularingkula rapa tjukutjuku ngaṟangi. Palulanguṟu nyura puṯu painingi. Palu wanyuya kalka tjukutjuku kulila. Panya mantangka tjunkunyangka kalka paluṟu pakaṟa puṉu puḻkaringkupai, ka palu puṟunypa nyura Godaku tjukutjuku mulamularingkulampa nyura puṉu nyanga puḻkangka wangkaku milku winki pakaṟa ankula uṟu puḻkangka nguṟurpa ngaṟanytjaku. Ka mulapaṯu puṉu paluṟu ankuku nyura witunnyangka, munu nyura kutjupa kutjupa tjuṯa mulapalta witulyangku palyalku.”Jesulu Ilunytjikitjangku Wangkanytja(Markaku 9:30-32; Luke-aku 9:43-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nintintja uwankara ngura Galileela tjunguringu, ka Jesulu wangkangu tjanala, “Panya wati kutjupangku ngayunya Watiku Katjanya nintilku wati mirpaṉtju tjuṯangka, kaṉiya witiṟa katira iluntan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ilunytjatjanu wankaringkula pakalku tjiṉṯu kutjara wiyaringkula.”Kaya nintintja tjuṯa alatji wangkanyangka kuliṟa puḻkaṟa tjituṟu-tjituṟuringu.Timpulaku Mani Ung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nya tjana Kapunimala wirkankunyangka wati timpulaku mani mantjilpai tjuṯa tjanalakutu pitjangu munu Peterla tjapinu alatji, “Nyurampa nintilpaingku wanyu mani timpulaku ungkupai? Panya aṟa ngaṟanyi aṉangu uwankarangku rawangku ung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eterlu wangkangu, “Uwa panya!”Munu palulanguṟu tjana ngurakutu anu ka wirkankunyangka Jesulu Peternya wangkangu, “Simon, nyuntu yaaltji kulini? Mantatja tjuṯaku mayatja tjuṯangku tax mani nganala tjanalanguṟu mantjilpai? Tjanampa katja tjuṯanguṟu munta aṉangu nguraṟitja tjuṯanguṟ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eterlu wangkangu, “Wiya, aṉangu nguraṟitja tjuṯanguṟuya mantjilpai.”Ka Jesulu wangkangu, “Uwa, ka panya mayatja palumpa tjanampa katja tjuṯangku tjananya ungkupai wiya. Ka ngayulu kuḻu mayatja puḻkaku katja nyinara tjananya ungkunytjaku wiyaṯu ngaṟ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palya nyuntu ngali tjananya ungama ngalimpa mirpaṉarinytjaku-tawara. Ka nyuntu wanyu uṟu pala puḻkakutu ara, munu mukulpa panya kuka antipina witilpainya waṉi uṟungka, munu nyuntu kuka ngaṉmanyitja witiṟa kuka nyara palula tjaangka unngu nyakuku mani kalka ngarinyangka. Mani pala paluṟu nyuntumpa ngalimpa timpulaku ungkunytjaku, ka tjananya katira uwa timpulaku mani mantjilpai tjuṯ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tjiṉṯu maṉkur-maṉkurpa ngaṟala wiyaringkunyangka Jesulu aḻṯingu Peternya munu wati panya kuṯaṟara Jamesanya pulanya Johnnga munu tjananya mauṉṯalpa katingu puḻi murpu katu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ra palulalta tjanala miṟangka Jesunya kutjuparingu. Kaya palunya nyangu yunpa tjiṉṯu puṟunypa puḻkaṟa irnyannyangka, ka mantara palumpa piṟanpa mulararingu munu puḻkaṟa irnya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panya maṉkurtu nyangu Mosenya pulanya Ilaitjanya utiringkula Jesula tjungu ngaṟala wangk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eterlu Jesula wangkangu, “Mayatja, nyanga kuwarila wiṟuṟa nyangangka ngaṟanyi. Ka nyuntu mukuringkunyangkala tjinguṟu wiltja maṉkurpa palyalku, kutju nyuntumpa, kutju Moseku, munu kutju Ilaitjaku. Pal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eterlu ngaṟala Jesula wangkanyangka ngangkaḻi piṟanpa mulatu ukalingkula tjananya uwankara tjutuṉu, kaya wangka kulinu ngangkaḻi unngunguṟu alatji wangkanyangka Godalu, “Nyangatja ngayuku katja. Nyanga palumpaṉa puḻkaṟa alatjiṯu pukuḻarinyi. Kaya palula wangaṉarangku kul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nintintja panya maṉkurtu wangka kuliṟa puḻkaṟa urulyaraṉu munuya yunpa kutitjuṟa mantangka waṯungaṟ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itjala tjananya pampuṟa wangkangu, “Pakalaya nguḻuringkuwiya!”]]></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2026-05-24T18:26:45Z</dcterms:created>
  <dcterms:modified xsi:type="dcterms:W3CDTF">2026-05-24T18:26:45Z</dcterms:modified>
  <dc:title>Bible.com.au: Matthew-ku 17:1-27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