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nintingku kuliningi panya tjana wangkanytja munu tjanala wangkangu, “Nyaaku nyuranku wangkanyi mai wiya pitjanytjatjanungku? Nyura tjinguṟu ngayuku mulamularingkunytja wiyangku wanti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yu nyura kuwaripaṯu ngurpa nyinanyi ngayunya kulintja wiya? Tjinguṟu nyura watarkuringu panya ngayulu wati 5,000 paḻtjantjitjaku mai panya nyuma kutjara maṉkurta, ka panya tjana ngalkula paḻtjaringkunyangka nyura piti tjuṯangka mai tjana wantinytja tjuṯa mantjiṟa tjaalyngaṟatju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yura watarkuringu panya ngayulu wati 4,000 paḻtjantjitjaku mai panya 7-ta, ka panya nyura piṯi tjuṯangkaṯu tjaalyngaṟatju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yaaltji-yaaltji nyangatja nyanga nyura puṯu alatjiṯu kulini ngayulu wangkanyangka? Panya ngayulu nyurala mai wangkanytja wiya, palu panya nyuranyaṉa wangkangi Paṟatji munu Tjatjutji tjuṯaku yiitja purkaṟangku kuliṟa nguḻu nya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palulanguṟu nintintja panya tjuṯangku kulinulta paluṟu wangkanyangka, panya nguntiya kuliningi Jesulu yiitja panya mai taḻṯulpainya wangkanyangka-palku. Palu wiya, paluṟu Paṟatji munu Tjatjutji tjuṯangku tjukurpa ngunti nintintjaku-tawara tjananya wangkara nguḻutjunangi.Peterlu Jesunya Godalu Kalkuntjitja Tjukaṟurungku Wangkanytja(Markaku 8:27-30; Luke-aku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nguṟu Jesunya tjana anu ngura kutjupakutu munuya tawunu ini Tjiitjaṟiya Pilipaila wirkanu, ka Jesulu nintintja tjuṯangka tjapinu, “Wanyuṉiya tjakultjura! Panya ngayulu Watiku Katjanya, kaṉiya aṉangu tjuṯangku ngananya wangk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palula wangkangi, “Kutjupa tjuṯangku nyuntunya wangkapai ‘John Baptistanya’, kantaya tjara kutjupangku wangkapai ‘Ilaitjanya’, kaya tjara kutjupangku wangkapai ‘Tjiṟamayanya’, munta tjinguṟu Godaku wangkatjara irititja kutju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tjanala wangkangu, “Ka nyura ngananya ngayunya wangk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Simon Peterlu wangkangu, “Nyuntun Christanya, panya Godalu kalkuṟa iyantjanya nganaṉanya wankaṟunkunytjaku. Nyuntun God tiṯutjara nyinapaiku ka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palula wangkangu, “Uwa mulapa Simon Jonah-kunu! Wiṟungkun wangkangu. Palu nyangatja wati kutjupangku nyuntula nintintja wiya, panya Mama ilkaṟitjangku nyuntunya nintinnyangka kutju nyuntu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Tjuṯangku Jesunya Wituwituntja Miracle Palyantjaku(Markaku 8:11-13; Luke-aku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lila! Ngayulu manta winkingka aṉangu tjuṯa ngayuku walytjaringkunytjaku palyalku, munuṉa nyuntunya ngurkantaṟa tjunanyi tjananya aṯunymaṟa kanyintjaku. Panya ini Peternya wangkanyi ‘Waḻunya.’ Panya waḻungkaya waḻi palyalpai kuṉpu ngaṟanytjaku, palu puṟunypa nyuntu aṉangu ngayuku walytja tjuṯa kuṉpungku aṯunymaṟa kanyilku, kaya ilura miriku ngurakutu ankunytja wiya wankaringkula pakaṟa ngayula tjungu tiṯutjara nyinaku ngayuku walytja uwanka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eter, ngayulu nyuntunya key puṟunypa ungkuku, panya wati mayatjangku palumpa waṟkaripai kutjupa tjunkupai palumpa waḻi aṯunymankunytjaku munu panya waḻiku key palunya ungkupai aṉangu kutjupa pitjanyangka tuwa aḻaṟa tjarpatjunkunytjaku, palu puṟunypaṉa ngayulu nyuntunya tjunanyi aṉangu kutjupa tjuṯa ngayulakutu wirkakatinytjaku ngayulu tjananya mayatjangku walytjanmaṟa kanyintjaku. Ka nyuntu mantangka nyanga Godaku walytja tjuṯa pailku kutjupa kutjupa palyantja wiyangku wantinytjaku, ka Godalu painnyangka nyakula ilkaṟinguṟu pailkuṯu. Ka nyuntu mantangka nyanga tjananya wituwitulku kutjupa kutjupa palyantjaku, ka Godalu wituwitunnyangka nyakula ilkaṟinguṟu palyanmankuku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languṟu Jesulu tjanala wangkangu alatji, “Kulilaya! Aṉangu kutjupa tjuṯangka ngayunya tjakultjunkuwiyangku wantima, panya ngayulu Christanya Godalu panya kalkuntjanya!”Jesulu Ilunytjikitjangku Wangkanytja(Markaku 8:31—9:1; Luke-aku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anga palulanguṟu Jesulu palumpa nintintja tjuṯangka ngaṉmanytju tjakultjunangi alatji wangkara, “Ngula ngayulu Jerusalemalakutu ankuku, kaya tjukurtjara kuranyitja tjuṯa, Moseku tjukurpa nintilpai tjuṯa munu wati tjiḻpi kutjupa tjuṯa kuḻu ngayuku puḻkaṟa kuraringkuku munuṉiya witiṟa ungkuku wati kura tjuṯa ngayunya pikantankunytjaku munu pungkula iluntankunytjaku. Palu ngayulu ilunytjatjanu tjiṉṯu kutjara wiyaringkunyangka piṟuku wankaringkula pakalku.” Alatji Jesulu palumpa nintintja tjuṯangka wangk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eterlu kulintjatjanungku palunya mauṉṯalpa katira paiṟa wangkangu, “Mayatja, wantima alatji wangkawiyangku! Godalu nyuntunya aṯunymaṟa kanyilku iluntankunytjaku-taw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pinkuraraṟa Peternya painu alatji wangkara, “Ngayulanguṟu ara! Nyuntun mamu, munun Satanta kuliṟa wangkanyi. Nyuntun aṉangungku kulintjitja kutju kulini Godalu kulintjitja kulintja wiy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alulanguṟu Jesulu nintintja tjuṯangka wangkangu, “Kutjupangku ngayunya waṉantjikitja mukuringkulampa uti paluṟu walytjangku kuliṟa palyantja wiyangku wantima, munu ngayunya kutju kuliṟa waṉanma. Tjinguṟuya nyuranya iluntankuku ngayunya waṉannyangka, ka nyangatja palya, nyura uti ilunytja kuliṟa nguḻuringkuwiyangku wantima munu ngayunya tungun-tunguntu waṉanma tiṯutjar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aṉangumpa mantangka kutju rawa wanka nyinanytjikitja mukuringkulampa paluṟu ngula ilura wiyaringkuku alatjiṯu Godala tjunguringkunytja wiya, panya paluṟu mantaku puḻkaṟa mukuringkula ngayunya wantipai munu ilunytjaku kuliṟa nguḻuringkupai. Palu tjinguṟu aṉangumpa nguḻuringkuwiyangku ngayunya tiṯutjarangku waṉannyangkampa tjana palunya pungkula iluntankuku, ka nyara palulanguṟu paluṟu ilunytjatjanu wankaringkuku munu Godala tjunguringkula tiṯutjara wanka mulapa nyin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aṉangungku mantatja tjuṯaku mukuringkula winki mulapa mantjiṟa kanyiṟampa ngula paluṟu ilura nyaaringkuku? Wiya, paluṟu ilura kawankatiku, panya paluṟu mantatja wiṟu tjuṯaku mukuringkula Godanya wantingi, ka mantatja tjuṯangku palunya puṯu wankaṟunanyi Godala tjunguringkula tiṯutjara nyinanytjaku. Panya Godalu aṉangu kutjupa mantatja tjuṯa ungkunyangka puṯu wankaṟunanyi wanka tiṯutjara nyinanytjaku. Tjinguṟu puḻka mulapa ungkunyangka Godalu puṯuṯu palunya wankaṟun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wa, nyura ngayunya Watiku Katjanya tiṯutjarangku waṉanma mantatja kutjupa kutjupa tjuṯa wantira, panya ngula ngayulu maḻaku pitjaku angelpa tjuṯatjara. Panya Mamalu ngayunya puḻkaṟa witulyankuku kaṉa pitalytji puḻkangka pitjala aṉangu uwankara ngurkantaṟa tjaralku. Munuṉa wiṟu palyalpai tjuṯa wiṟu mulapa ungkuku munuṉa kura palyalpai tjuṯa paiṟa iyalku ngura kurakut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wati Paṟatji tjuṯa munu Tjatjutji tjuṯa kuḻu Jesulakutu pitjangu munuya palunya ngunti arkaṟa wituwituningi alatji wangkara, “Nyuntunya kunyu Godalu ilkaṟinguṟu witulyanu. Kalanya wanyu nintila munu kutjupa kutjupa witulya puḻkangku palyala, kala nyakula kulilku, ‘Munta mulapa wati nyangatja Godalanguṟu pitjanytj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jukaṟurungkuṉa nyurala wangkanyi, panya nyura nyanga kuwari ngaṟanyi, munu nyura kutjupa tjarangku ngula ilunytja kuwaripangka wankangku nyakuku ngayulu Watiku Katjangku Godaku walytja tjuṯa mayatjangku kanyinnyangka.” Alatji Jesulu wangkara nintiningi palumpa nintintja tjuṯangka kuliṟa mulamularing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tjanala wangkangu, “Wiya, wanyuya kulila! Panya kutjupa-aṟa tjiṉṯu ma-tjarpanyangka ngangkaḻi tjuṯa wiṟuṟa irnyaṟa tjitin-tjitinaripai, ka nyura nyakula wangkapai, ‘Nyawa nyara ngangkaḻi tjitin-tjitinaringu. Tjinguṟu mungawinki ilkaṟi ngaṟaku minangku puyintj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kutjupa-aṟa katjaṟungkannyangka tjiṉṯukutu ngangkaḻi tjuṯa palu puṟunypaṯu irnyaṟa tjitin-tjitinaripai, ka nyura nyakula wangkapai, ‘Nyawa nyara ngangkaḻi tjitin-tjitinaringu. Tjinguṟu minangku kuwari puyilku.’ Uwa, mulapaṯu nyura nintingku wangkapai ilkaṟi nyakula. Palu nyura miracle kutjupa kutjupa tjuṯa nyakula puṯu kulini Godalu kuwari palyan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atjiṯu nyura kura tjuṯa nyinanyi, Godanya kuliṟa wantipai. Munuṉi nyura nyaaku rawangku wituwituṉi miracle kutjupa kutjupa tjuṯa witulyangku palyantjaku? Tjinguṟu nyura ngayuku nyakula mulamularingkunytjikitja mukuringanyi. Palu wiya, nyura ngayuku puṯu mulamularingkupai munu nyura ngunti arkaṟa tjapini. Ka nyara palulanguṟu Godalu kutjupa kutjupa nyura nyakunytjaku witulyangku palyantja wiyangku wantinyi, panya paluṟu ngaṉmanytju wati wangkatjara ini Jonah-nya iyaṉu nyura kuliṟa nintiringkunytjaku, ka nyura uti aṟa nyara palunya kulintjatjanumpa nintiringama.” Munu paluṟu alatji wangkanytjatjanungku tjananya wantikatingu.Paṟatji Munu Tjatjutji Tjuṯaku Yiitja(Markaku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ṟu pautangka tatinu palumpa nintintja tjuṯangka tjungu munuya uṟu panya puḻkangka ma-itipiringi. Munuya paṯunguṟu kutju kulinu nintintja tjuṯangku panya tjana mai katinytjaku watarku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tjananya wangkara nguḻutjunangi alatji, “Purkaṟangkuya kulinma munuya Paṟatji, Tjatjutji tjuṯaku yiitja nguḻu nyang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nintintja tjuṯangku nyangatja kuliṟa tjanankulta wangkara kuliningi, “Nyaa nyangangku wangkanyi? Tjinguṟu nganaṉa mai wantikatinyangka paluṟu alatji wangkanyi.”]]></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2026-05-24T23:03:58Z</dcterms:created>
  <dcterms:modified xsi:type="dcterms:W3CDTF">2026-05-24T23:03:58Z</dcterms:modified>
  <dc:title>Bible.com.au: Matthew-ku 16:1-28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