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Ka Iṟatalu nyangatja kuliṟa unngu puḻkaṟa tjituṟu-tjituṟuringu munu paluṟu kuliningi, “Tjinguṟu paluṟu ngatjinnyangkaṉa ungkuwiyangku wantima, palu ngayulu ngaṉmanytju winkingka miṟangka kalkuntjatjanungku puṯu wantinyi.” Munu paluṟu tjaultji tjuṯa wituṉu Johnnga kata kaṯaṟa katira kungkawaṟa panya palunya ungkunytjaku. Kaya tjailangka ankula kata kaṯaṟa pulitangka tjunkula katira kungkawaṟa panya palunya ungu, ka paluṟu katira ngunytju ma-u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panya Johnku nintintja tjuṯangku kulinu munuya pitjala Johnnga puntu mantjiṟa katira tjuṉutjunu munuya ankula Jesula tjakultjunu.Jesulu Aṉangu Winki 5,000 Maingka Paḻtjantja(Markaku 6:30-44; Luke-aku 9:10-17; Johnku 6:1-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Jesulu Johnnga ilunytja kuliṟa pakaṟa pautangka tatiṟa anu kutju mauṉṯalpa nyinanytjikitja. Palu aṉangu tjuṯangku ngura tjuṯanguṟu paluṟu ankunyangka kulinu munuya uṟu kantilytja waṟaṟa palunya para-waṉaṉ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nya mantangka wirkaṟa pautanguṟu ukalingu munu aṉangu palunya tjananya minga puṟunypa kuranyurira ngaṟanyangka nyakula tjanampa kurunpa puḻkaṟa ngaḻṯuringu, munu paluṟu pikatjara tjuṯa pampuṟa palyaṟunguni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aṉangu paluṟu tjana kuwaripaṯu nyinara mungartjiringu ngurakutu ankunytja wiya, ka nintintja tjuṯangku pitjala wangkangu Jesula, “Ala, walangku tjananya wanyu witula, kaya ankula ngura nyara tjukutjuku tjuṯangka mai payamilaṟa ngalkula paḻtjariwa! Alatjiṯuya nyinara mungartjiringu. Ilytji nyangatja ngura parari mula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esulu tjanala wangkangu, “Nyaakuṉa wituṟa iyalku? Uti nyura tjananya mai ung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wangkangu, “Wiya, mai tjukutjukula nyangatja kanyini, mai nyuma kutjara maṉkurpa munu kuka antipina kutj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wangkangu, “Uwa, ngalya-katiraṉi uwa!” Kaya mulapaṯu katira palunya u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luṟu wangkangu aṉangu panya uwankara ukiṟingka nyinakatinytjaku, munu palulanguṟu mai panya kutjara maṉkurpa, kuka kutjara kuḻu mantjinu munu ilkaṟi ira-nyakula maiku pukuḻarira Godanya waḻkuṟa wangkangu, “Wiṟungkulanyan mai kuka nyangatja ungu.” Munu paluṟu kaṯantaṟa nintintja tjuṯa ungu aṉangu tjuṯa para-ungku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uwankarangku ngalkula paḻtjaringu. Kaya palula maḻangka nintintja tjuṯangku kuka mai lampi muṯun-muṯunpa tjuṯa tjana ngalkula wantinytja uwankara mantjiṟa piṯi puḻka 12-ngka tjaalyngaṟatju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Baptistanya Iluntankunytja(Markaku 6:14-29; Luke-aku 9:7-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ngura nyara palula wati 5,000-tu mai palunya ngalkuṉu winki mulatu. Ka minyma tjitji kuḻukuḻu nyinangiṯu ngura pala palula munuya uwankarangku ngalkula paḻtjaringu.Jesunya Uṟu Katu Paḻtjuṟa Ankunytja(Markaku 6:45-52; Johnku 6:15-2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anga palula maḻangka Jesulu palumpa nintintja tjuṯa wituṉu palunya wantikatira pautangka tatiṟa kuranyu ma-itipirinytjaku uṟu kampa kutjupakutu. Munu paluṟu aṉangu panya tjuṯa kuḻu wituṉu ngurakutu maḻaku anku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tjananya wituṟa iyantjatjanu paluṟu kutjuringkula puḻingka katu nguwanpa ma-tatiṟa nyinakatingu Godala tjapintjikitja. Munu paluṟu nyinara tjapiṟa mungaringu kutju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nintintja panya tjuṯa pautangka uṟungka nguṟurpa mulapalta anangi, ka waḻpa puḻka wangkangi munu pauta panya uṉṯuṟa para-waṉingi, kaya puṯuliringi ma-itipirira mantangka wirkankunytjiki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unga tjiṉṯukutu nguwanpa Jesulu uṟu panya puḻkangka nguṟurpa tjananya tjinangku waṉaṟa wirkanu uṟungka katu paḻtjuṟ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uṟungka katu paḻtjuṟa pitjanyangka nyakula puḻkaṟa nguḻuringu munuya mirara wangkangu, “Mamu kurun-kurunpa palatja pitja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esulu tjanala wangkangu, “Nguḻuringkunytja wiyaya panya ngayuluṉa nyangatja, kaya raparinga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eterlu wangkangu, “Mayatja! Mulapan wanyu nyuntu? Kaṉi wanyu nyuntu mulapa ngaṟalampa aḻṯi kaṉa ukalingkula ma-pitja nyuntulakutu uṟungka nyanga katu paḻtjuṟ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wangkangu, “Uwa palya, ngalya-pitja ukalingkula!”Ka paluṟu pautanguṟu ukalingkula uṟu katu paḻtjuṟa ma-pitjangi Jesulakut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paluṟu ankula nyangangi waḻpangku uṟu uritjingannyangka munu nguḻuringkula nguṟurpaṯu uṟungka kaṟulukatingu munu miraṟa wangkangu, “Mayatja! Wankaṟuraṉ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ra palula-aṟa wati panya Iṟatanya manta Galileeku mayatja nyinangi munu paluṟu kulinu Jesulu ngura tjuṯangka para-pitjaliṟa kutjupa kutjupa tjuṯa palyanny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Jesulu mapalku miṉaṟa katuṉu uṟunguṟu munu palula wangkangu, “Ai! Nyaakun ngayuku mulamularingkunytja wiya puḻkaṟa nguḻuringan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ula pautangka tatinnyangka waḻpa panya atanari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nintintja panya tjuṯangku pautangka nyinanytjatjanungku pupakatira Jesunya waḻkuṉu wangkara, “Mulapa nyuntu Godaku katja.”Jesulu Pikatjara Tjuṯa Palyaṟunguntja Ngura Ini Kinatjaṟatala(Markaku 6:53-56)]]></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ya uṟungka pitjaliṟa tjiṉṯuringkula ma-wirkanu mantangka ngura ini Kinatjaṟata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ngura nyara palunya nguraṟa tjuṯangku Jesunya nyakula ngurkantanu, munuya aṉangu kutjupa tjuṯa tjakulpa wituṟa iyaṉu ngura kutjupa tjuṯakutu. Kaya ngura winkingka tjakultjunkunyangka aṉangu tjuṯangku kuliṟa aṉangu pikatjara winki mulapa Jesulakutu ngalya-kati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paluṟu tjana Jesula ngatjiningi pikatjara tjuṯangku palumpa mantara pampuntjaku tjana pampuṟa palyaringkunytjaku, kaya mulapaṯu pikatjara uwankarangku pampuntjatjanu paluṟu tjana palyaringangi Jesulu tjananya palyaṟungunnyangk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kulintjatjanungku palumpa waṟkaripai tjuṯangka wangkangu alatji, “Wiya, nyaratja wati panya John Baptistanya ilunytjatjanu wankaringkula pakaṉu, munu nyara palulanguṟu tjinguṟu paluṟu miracle kutjupa kutjupa tjuṯa witulyangku palyaṉ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ngaṉmanytju, Johnnga wanka nyinanyangkalpi, Iṟatalu palumpa maḻanypaku kuri aḻṯingu Philipaku panya ini Iṟatiyanya. Ka nyara palulanguṟu panya Johntu rawangku wangkangi palula alatji, “Kurangkun minyma palatja tjulyaṉu.” Ka alatji wangkanyangka Iṟatalu tjaultji tjuṯa wituṉu Johnnga ankula witintjaku, kaya palunya ngalya-katira karpiṟa tjailangka tjarpatjun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Iṟatalu palunya iluntankunytjikitjangku kuliningi, palu paluṟu aṉangu tjuṯaku nguḻuringkula wantingi, panya paluṟu tjanaya kulilpai Johnnga wati Godaku wangkatjara, munuya paluṟu wangkanyangka kuliṟa mulamularingkupai. Ka nyara palulanguṟu Iṟatalu Johnnga iluntankuwiyangku want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gula Iṟatalu mai puḻka palyaṉu munu palumpa maḻpa tjuṯa aḻṯingu tjunguringkula paluṟu iṯi ngarinytjitja kuliṟa ngalkula pukuḻarinytjaku. Ka nyara palula-aṟa minyma Iṟatiyaku uṉṯalpa pakaṟa nyaṉpingi winkingka miṟangka, ka wati panya Iṟatalu nyakula puḻkaṟa pukuḻa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palula wangkara kalkuṉu, “Nyuntu kutjupa kutjupaku mukuringkulampa ngayula tjapinma, ka ngayulu nyuntunya ungkuku alatjiṯu. Nyangatjaṉanta tjukaṟurungku kalkuṉi Godala miṟ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kungkawaṟa panya palumpa ngunytjungku palula tjaalymaṟa wangkangu alatji, “Arkaṟa wanyu ngatjila John Baptistanya kata kaṯaṟa ungkunytjaku.” Ka kungkawaṟa panya paluṟu Iṟatala wangkangu, “Mukuringanyiṉa Johnnga kata kaṯaṟa pulitangka tjunkula ngayunya ungkunytjaku.”]]></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2026-06-28T11:58:15Z</dcterms:created>
  <dcterms:modified xsi:type="dcterms:W3CDTF">2026-06-28T11:58:15Z</dcterms:modified>
  <dc:title>Bible.com.au: Matthew-ku 14:1-36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