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languṟu Jesunya tjana tawunungka ma-wirkanu munuya tjiṉṯu panya pakuwiyaringkupai ngaṟanyangka waḻi inmatjangka tjarpangu inm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ara palula wati maṟa ngaḻṯurpa tjanala tjungu nyinangi aṉangu panya tjuṯangka. Kaya wati panya Paṟatji tjuṯangku Jesunya nyinara nyangangi paluṟu kutjupa kutjupa ngunti palyannyangka paintjikitjangku. Munuya wati panya maṟa ngaḻṯurpa nyinanyangka nyakula kuliningi, “Tjinguṟu kuwari palunya palyaṟungulku tjiṉṯu nyanga miḻmiḻṯa munu Moseku tjukurpa kuralku.” Munuya palulanguṟu palula ngunti tjapinu alatji, “Yaaltji-yaaltji wanyu Moseku tjukurta ngaṟanyi? Palya tjiṉṯu nyanga pakuwiyaringkupaingka aṉangu pikatjara palyaṟunguntjaku, munta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Jesulu wangkangu tjanala ngapartji, “Palu wanyu nyura kuka tjiipi tjiṟirpi pakuwiyaringkupaingka piṯingka wiṟulyaraṟa tjarpanyangkampa ngulaku wantipai ilaṟa pakaltjingantja wiyangku? Wiya, nyura ilaṟa walatjunkupai alatjiṯu mungawinkiku paṯaṟa wantiny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nyanga ngaḻṯutjara tjiipi puṟunypa wiya aṉangu alatjiṯu, ka panya Moseku tjukurta ngaṟanyi nganaṉa kutjupa tjuṯa tiṯutjarangku ngaḻṯuringkula alpamilantjaku tjiṉṯu nyara palula kuḻ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Jesulu wati palunya wangkangu, “Maṟanku waṟala!” Ka mulapaṯu waṟaṉu, ka maṟa panya paluṟu palyaringu alatjiṯu maṟa panya kutjupa puṟuny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Paṟatji tjuṯa nyakunytjatjanu palumpa puḻkaṟa unngu mirpaṉaringi munuya ankula wangkara kuliningi Jesunya pungkunytjikitjangku.Godalu Jesunya Ngurkantankunytja Palumpa Waṟka Palya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esulu kulinu tjana palunya kukanymankunytja munu ngura nyara palunya wantikatira ngura kutjupakutu anu. Kaya aṉangu winkingku palunya waṉaṉu, ka Jesulu pikatjara tjuṯa uwankara pampuṟa palyaṟungun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tjananya painingi kutjupa tjuṯangka tjakultjunkuwiyangku wanti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tjukurpa nyanga Jesulu pikatjara tjuṯa palyaṟunguntja Mayatja Godalu ngaṉmanytju wangkangu wangkatjara ini Aitjayala, ka panya nyiringka iriti walkatjunu nyanga alatji Godalu wangka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anga palunyaṉa ngurkantanu munuṉa palunya witulyanu ngayuku waṟka palyantjaku.Palumpaṉa puḻkaṟa pukuḻarinyi, munuṉa ngayuku kurunpa palula unngu tjarpatjunkuku.Ka paluṟu ankula aṉangu manta winkitjangka tjakultjunkuku alatji,‘Godalu nyurampa palyalku nyura palumpa walytjaringkula tjukaṟuru nyinanytjaku.’ Alatji paluṟu tjanala wangk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iṉṯu Miḻmiḻṯa Waṟkarinytja(Markaku 2:23-28; Luke-aku 6: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piluntju alatjiṯu nyinaku ankula iwarangka itingka ngaṟala miraṟa wangkanytja wi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aṉangu ngaḻṯutjara tjuṯa nguwanpa ilunyangka nyakula wantinytja wiyangku tjananya ngaḻṯuringkula wankaṟa pakaltjingalku,panya watingku waṟu tili kuḻunypa kampanyangka nyakula purkaṟangku puulpai tili puḻkaringkunytjaku,palu puṟunypa paluṟu aṉangu tjuṯa wankaṟu kanyilku.Munu paluṟu nguṟurpa pakuringkula wantinytja wiyangku tiṯutjarangku waṟka ngayuku palyalkumunu ngula aṉangu tjuṯa ngayulu tjanampa palyantjitjaku mulamularingkunyangka kutju wantira pakuwiyaringku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aṉangu ngura parari nyinanytja tjuṯa aḻa-aḻa paṯaṟa nyinaku paluṟu pitjala tjananya nintintjaku.” Alatji Mayatja Godalu iriti wangkangu, ka nyanga kuwari utiringulta.Jesunya Munu Piiltjipalnga(Markaku 3:20-30; Luke-aku 11:14-23, 12:1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kutjupa tjuṯangku Jesulakutu wirkakatingu wati mamutjara, mamungku tjaa munu kuṟu kuḻu patintja. Ka Jesulu mamu palunya painu, ka wati paluṟu palyaringu munu kuṟu aḻaringkula nyangu munu tjaa kuḻu aḻaringkula wangkapairi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 aṉangu tjuṯangku nyakula nguwankuringu munuya wangkangi, “Wati nyangatja-manti Davidaku katjampa Godalu panya ngaṉmanytju kalkuntjanyam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Paṟatji tjuṯangku nyangatja wangkanyangka kuliṟa tjanala wangkangu, “Wiya, mamu ini Piiltjipaltu wati nyanga palunya witulyankupai panya mamu tjuṯaku mayatja puḻkangku, ka nyara palulanguṟu kutju paluṟu mamu tjuṯa pailpai aṉangu tjuṯanguṟ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nintingku kuliningi tjana unngu kulintja munu kampa kutjupaṟa wangkangu alatji, “Kulilaya! Panya aṉangu tjuṯa ngura kutjunguṟu walytjaṟara walytjaṟarangku tjananku pikangku pungkula paṯuringkula tjungu uṯuḻu kutjungka nyinanytja wiyaringkupai. Ka palu puṟunypa aṉangu walytjaṟara walytjaṟara waḻi kutjungka nyinara rawa pikaringkula tjungu nyinanytja wiyaringkula mauṉṯalparingkup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ra palu puṟunypaṯu tjinguṟu Satantu mamu palumpa walytja tjuṯa aṉangu tjuṯanguṟu painnyangkampa paluṟu tjana palumpa kuraringkula palula tjungu nyinanytja wiyaringkuku, ka paluṟu tjananya puṯu wituwituṟa uparingkuku munu tjanampa mayatja wiyaring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nya nyura ngayunya wangkapai alatji, ‘Mamu ini Piiltjipaltu wati nyanga palunya witulyankupai mamu tjuṯa paintjaku aṉangu tjuṯanguṟu.’ Alatjiṉi nyura wangkapai. Palu ngayulu tjinguṟu paluṟu witulyankunyangka mamu tjuṯa paini, ka nyuranya waṉalpai tjuṯa wanyu nganalu witulyankupai mamu tjuṯa paintjaku? Mamu Satantu? Wiya, nyura alatji wangkanyangkaya nyuranya waṉalpai tjuṯa nyurampa pikaringkuku, panya Godalu tjananya witulyankupai Satantu wiya. Ala palatja! Nyura ngayunya ngunti mamutjaranman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Godaku Kuruntu ngayunya witulyankupai mamu tjuṯa paintjaku, ka nyara palulanguṟu nyura uti nyakunytjatjanungku kulinma, ‘Munta-uwa, mulapa Godanya pitjangu nganaṉanya walytjanmaṟa mayatjangku kanyintjikitj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nyara palulanguṟu ngula Jesunya tjana palumpa nintintja tjuṯa kuḻu Saturday-ngka anangi tjiṉṯu panya pakuwiyaringkupaingka. Munuya paluṟu tjana mai panya wiita tjuṯangka nguṟurwanu anangi. Kaya nintintja tjuṯangku paḻtjatjiratjarira waarangku mai wiita uraṟa maṟangku unytjunytju kilinaṟa uṉinypa ngalkukati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Jesulu aṟa kutjupa tjanala wangkangi nintintjikitjangku alatji, “Watingku wanyu wati kuṉpu puḻkaku ngurangka tjarpara kutjupa kutjupa tjuṯa kutitjunkupai? Wiya alatjiṯu. Palumpa ngaṟanyi wati nyara kuṉpu palunya-waraṟa karpintjaku munu palulanguṟulta palumpa kutjupa kutjupa tjuṯa kutitjunku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aṉangumpa ngayula tjungu nyinanytja wiya ngaṟalampa paluṟu Satanta tjungutja nyinanyi ngayuku mirpaṉtju. Munu paluṟu aṉangu tjuṯa Godalakutu wirkakatinytja wiyangku wantirampa paluṟu Satanku waṟkarinyi munu tjananya ngayulanguṟu wililytjingaṉ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u kulinmaya nyangatja, panya nyura kura kutjupa kutjupa tjuṯanguṟu piiwiyaringkunyangka Godalu nyuranya kalypangku pungkuwiyangku wantiku. Munu nyura palunya anantjatjanu piiwiyaringkunyangka palu puṟunypaṯu nyurampa kalyparingkuku. Palu nyura tjinguṟu Kurunpa Miḻmiḻnga anaṟa wangkanyangkampa Godalu nyurampa kalyparingkunytja wiyangku nyuranya kukanymanku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ngayunya nyura Watiku Katjanya kuraṟa wangkanytjatjanu piiwiyaringkunyangka Godalu nyuranya kalypangku pungkuwiyangku wantiku. Palu Kuṟunpa Miḻmiḻnga nyura kuraṟa wangkanyangka Godalu nyuranya kukanymankuku nyurampa kalyparingkunytja wiyangku, ka nyura tiṯutjara alatjiṯu kukanypa nyinaku tjiṟirpi maḻatjakutu-wangkara.Jesulu Mainguṟu Tjukurpa Kampa Kutjupaṟa Wangkanytja(Luke-aku 6:43-45)]]></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yu kaṉa tjukurpa aṟa kutjupatjara wangkama mai tjuṯatjara, panya puṉu wiṟungka mai wiṟu tjuṯa pakalpai mayu palyatjara, palu puṉu wirwirpangka mai kura pakalpai mayu kurakura. Ka palu puṟunypa aṉangu wiṟungku wiṟu tjuṯa palyalpai, ka aṉangu kurangku kura tjuṯa palyalpai. Panya nyura aṉangu kutjupa ngurkantankuku paluṟu kutjupa kutjupa tjuṯa palyantjitjanguṟ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nyura uwankara liru tjuṯa aṉangu tjuṯa ngunti kuralpai! Nyura wanyu kura tjuṯangku tjukurpa palya wangkapai? Wiya, panya aṉangungku tjaangku kutju wangkapai wiya, palu unngu kulintjitja uwankara wangkap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unngu wiṟu tjuṯa kulintjatjanungku paluṟu wiṟu tjuṯa kutju wangkapai, palu unngu kura tjuṯa kulintjatjanungku paluṟu kura kutju wangkap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ya kulinma nyangatja, panya ngula tjiṉṯu maḻatjangka Godalu aṉangu uwankara ngurkantaṟa tjaralku munu paluṟu tjanala kutjungka kutjungka nintingku wangkaku, ‘Nyaaku nyuntu tjukurpa kura palunya tjananya wangkangi mantangka panya nyina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wa, tjiṉṯu nyara palula paluṟu nyuranya ngurkantankuku nyura wangkanytjitjanguṟu. Munu nyura tjukurpa palya wangkanytjitjanguṟu paluṟu nyuranya tjukaṟurunmankuku, palu nyura tjukurpa ngunti wangkanytjitjanguṟu paluṟu nyuranya kuranmankula ngura kurakutu paiṟa iyalku.”Jesunya Wituwituntja Witulya Puḻkangku Palyantjaku(Markaku 8:11-12; Luke-aku 11:29-32)]]></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palulanguṟu Paṟatji tjuṯangku munu Moseku tjukurpa nintilpai tjuṯangku kuḻu Jesunya wangkangu, “Nintilpai! Wanyu nganaṉala miṟangka kutjupa kutjupa witulya puḻkangku palyala nganaṉa nyakula nyuntumpa mulamularing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Paṟatji tjuṯangku tjananya urannyangka nyakula Jesula wangkangu, “Ai, nyawa! Nyuntumpa nintintja tjuṯangku tjiṉṯu nyanga pakuwiyaringkupaingka kurangku mai mantjiṟa unytjunytju kilinananyi, panya alatji palyaṟa tjana nganampa aṟa anaṟa upaṉi, panya Moseku tjukurta ngaṟanyi tjiṉṯu nyanga miḻmiḻṯa waṟka nyanga palu puṟunypa palyantja wiyangku wanti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lu Jesulu wantingu munu tjanala wangkangu, “Alatjiṯu nyura kura tjuṯa nyinanyi Godanya kuliṟa wantipai, panya nyura ngayuku puṯu mulamularingkula rawangku tjapini ngayulu miracle kutjupa kutjupa witulya puḻkangku palyantjaku, panya ngayulu nyara palu puṟunypa palyannyangka nyakula kutju nyura kulilpai mulamularingkunytjikitjangku. Palu wiya, Godalu kutjupa kutjupa nyura nyakunytjaku palyantja wiyangku wantinyi, panya paluṟu ngaṉmanytju wati wangkatjara ini Jonah-nya iyaṉu, ka nyura uti aṟa nyara palunya kulintjatjanumpa nintiringam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nya wati paluṟu antipina puḻkangka tjuni unngu nyinangi tjiṉṯu maṉkurpa munu panya palulanguṟu pakaṉu, ka palu puṟunypa ngayulu Watiku Katjanya tjiṉṯu maṉkurpa manta unngu ngariku munuṉa palulanguṟu pakal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Ka panya ngula tjiṉṯu maḻatjangka Godalu aṉangu uwankara ngurkantaṟa tjaralku, ka nyara palula-aṟa aṉangu Ninipanya nguraṟa tjuṯangku nyuranya kuranmankuku ngayuku tjukurpa kuliṟa wantinytjitjanguṟu. Panya paluṟu tjana Jonah-lu Godaku tjukurpa wangkanyangka kulinu munuya piiwiyaringkula kura tjuṯa wantingu. Ka kuwari kutjupa Jonah-la waintaṟa puḻka mulapa nyurala tjungu nyinanyi nyura nyakula wangaṉarangku kulintjaku. Ka tjiṉṯu panya palulaṯu minyma panya mayatja uḻpaṟiranguṟu pitjanytjalu palu puṟunypaṯu nyuranya kuranmankuku ngayuku tjukurpa kuliṟa wantinytjitjangka. Panya paluṟu ngura uḻpaṟira pararinguṟu pitjangu mayatja puḻkangka Tjalamanta kulintjikitja paluṟu tjukurpa nintingku wangkanyangka. Ka kuwari kutjupa Tjalamanta waintaṟa puḻka mulapa nyurala tjungu nyinanyi nyura tjukaṟurungku nyakula wangaṉarangku kulintjaku. Palu nyura ngayunya ngurkantankunytja wiya alatjiṯu.”Mamu Aṉangunguṟu Painnyangka Maḻaku Pitjala Tjarpanytja(Luke-aku 11:24-26)]]></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Jesulu tjanala piṟuku wangkangu alatji, “Panya mamu aṉangunguṟu painnyangka pakaṟa ankupai ngura piḻṯikutu munu para-ngurilpai paluṟu nyinara pakuwiyaringkunytjikitjang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lu tjinguṟu mamu paluṟu ngura puṯu nguriṟa kulilpai, ‘Wiya, ngayulu maḻaku ankuku ngura panya ngayulu ngaṉmanypa nyinanytjitjakutu.’ Munu mamu panya paluṟu pitjala nyakupai ngura panya paluṟu wiṟu kilina alatjiṯu ngaṟanyangk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alulanguṟu maḻaku ankula paluṟu mamu 7 kutjupa aḻṯira katipai kura mulapalta, munuya paluṟu tjana palula tjarpara ngura palyaṟa tiṯutjara nyinapai. Ka aṉangu panya paluṟu ngula maḻangka puḻkaṟa mulapa kuraringkupai mamu panya paluṟu tjana unngu nyinara tiṯutjarangku kurannyangka.” Alatji Jesulu tjanala wangkara nintiningi mamu tjuṯatjara.Ngananya Tjana Wanyu Jesuku Walytjapiti?(Markaku 3:31-35; Luke-aku 8:19-21)]]></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paluṟu aṉangu tjuṯangka tjukurpa kuwaripangkuṯu ngaṟala wangkanyangka palumpa ngunytju maḻanypa tjuṯa kuḻu pitjangu, munuya waḻingka uṟilta ngaṟala wati kutjupa wituṉu Jesunya aḻṯinytjaku pakaṟa tjananya nyakunytja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wati paluṟu ankula Jesula wangkangu, “Nyuntumpa ngunytju munu maḻanypa tjuṯa kuḻuya uṟilta paṯaṉi nyuntula wangkanytjikit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Jesulu wangkangu, “Ngananya ngayuku ngunytju? Ngananya tjana ngayuku maḻanypa tjuṯ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unu nintintja tjuṯa para-wiḻitjuṟa waṉaṟa wangkangu, “Nyanga tjanaya ngayuku ngunytju maḻanypa tjuṯa nyin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ngkangu tjanala, “Palu nyura wanyu nyiringka nyakunytja wiyaṯu panya iriti mayatja Davidalu paḻtjatjiratjarira Godaku tiinta miḻmiḻṯa tjarpara mai panya miḻmiḻmaṟa tjunkunytja ngalkuṉu munu palumpa tjungutja tjuṯa kuḻu ungu ngalkula paḻtjaringkunytjaku. Palu panya tjukurpa aṟa ngaṟanyi tjukurtjara tjuṯangku kutju mai nyara palunya ngalkunytjaku. Ka paluṟu tjana tjukurpa aṟa nyanga palunya kuliṟa wantingu, palu kutjupa tjuṯangku tjananya paintja wiyangku wantingi paḻtjatjiratjarira ngalkunyang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Panya ngayuku mamaku tjukurpa wangaṉarangku kuliṟa palyalpai tjuṯa, nyara paluṟu tjanaya ngayuku ngunytju maḻanypa kuḻu nyinanyi walytja mulap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wanyu tjukurpa kutjupa kuḻu kulinma nyura Moseku tjukurta nyakunytjatjanungku, panya tjiṉṯu pakuwiyaringkupaingka tjukurtjara tjuṯangku tiinta miḻmiḻṯa tjarpara waṟka palyalpai alatjiṯu, ka Godalu tjananya waṟkarinyangka nyakula paintja wiyangku wanti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kuwariṉa nyurala tjukurpa kutjupa wangkanyi aṟa kuwaritja. Panya Godalu ngayunya iyaṉu tjukurpa puḻka mulapa tjakultjunkunytjaku tjukurpa panya timpulatjarangka waintaṟ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nyiringka iriti walkatjunkunytja ngaṟanyi Godalu wangkanytja nyanga alatji,‘Palyaya tjinguṟu kuka pungkula tiliwakaṟa ngayunya ungama, palu nyangaku kuḻuṉa puḻkaṟa mukuringanyi nyura aṉangu kutjupa tjuṯaku ngaḻṯuringkula tjananya rawangku alpamilantjaku. Nyanga alatji nyura palyannyangka nyakulaṉa puḻkaṟa pukuḻariku.’ Alatji nyiringka ngaṟanyi. Ka nyura uti tjukurpa nyanga palunya mulamulangku kulinma. Palu wiya, nyura wantingu munu pala palulanguṟu nyura ngayuku nyanga nintintja tjuṯa ngunti painingi kura palyannyangka-pal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nyura uti kulinma panya ngayulu Watiku Katjanya mayatja puḻka mulapa nyinanyi, munuṉa ngayulu alatjiṯu wangkapai nyaa palyantjaku tjiṉṯu panya pakuwiyaringkupaingka.” Alatji Jesulu tjanala wangkangi Paṟatji panya tjuṯangka.Jesulu Wati Maṟa Ngaḻṯurpa Palyantja Tjiṉṯu Miḻmiḻṯa(Markaku 3:1-6; Luke-aku 6:6-11)]]></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2026-06-09T23:08:27Z</dcterms:created>
  <dcterms:modified xsi:type="dcterms:W3CDTF">2026-06-09T23:08:27Z</dcterms:modified>
  <dc:title>Bible.com.au: Matthew-ku 12:1-50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