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21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nyaaku nyura palunya nyakunytjikitja anu? Tjinguṟu nyura anu mantara wiṟutjara ngaṟanyangka nyakunytjikitja. Palu wiya, Johnnga palu puṟunypa wiya, panya wati mantara wiṟutjara mayatja puḻkaku waḻingka kutju nyinapai ilytjingka wi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jakultjuraṉiya! Nyaaku nyura palunya nyakunytjikitja panyatja anu? Wiya, Godaku wangkatjarangku wangkanyangka kulintjikitja nyura anu, panya paluṟu Godaku wangkatjara puḻka mulapa nyinanyi kutjupa uwankarangka muṉka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tjukurpa palunyatjaraya nyiringka iriti walkatjunu Godalu wangkanytja nyanga alatji,‘Ngayuluṉatju tjakulpa wituṟa iyalku nyuntula kuranyu.Ka nyara paluṟu ankula kuranyungku nyuntumpa iwarankuku mayatja puḻka pitjanytjaku.’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Jesulu piṟuku wangkangu tjanala, “Wati nyanga John Baptistanya puḻka mulapa nyinangi, panya nyanga palu puṟunypa aṉangu kutjupa ngaṉmanypa nyinanytja wiyaṯu. Palu nyanga palulanguṟu kuwari aṟa kutjupa ngaṟakatinyi panya Godalu aṉangu tjuṯa walytjanmaṟa mayatjangku kanyini tjitji tjukutjuku tjuṯa kuḻu, kaya paluṟu tjana uwankara Johnta waintaṟa puḻka mulapa nyinanyi tjitji tjukutjuku tjuṯa kuḻ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hntu aṉangu tjuṯangka tjakultjunangi tjukurpa panya Godalu aṉangu tjuṯa walytjanmaṟa mayatjangku kanyintjitja, kaṉa ngayulu kuḻu palu puṟunypaṯu tjakultjunangi. Palu aṉangu mirpaṉtju tjuṯangku tjukurpa nyangatja kuliṟa wantingi munuya kampa kutjupa palyantjikitja mukuringanyi tjana waintaṟa mayatjarinytjiki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ngaṉmanytju Godalu tjukurpa puḻka Mosenya ungu munu panya wati wangkatjara tjuṯangka kuḻu tjukurpa kutjupa tjuṯa tjakultjunu, kaya Moselu tjana uwankara walkatjunu aṉangu tjuṯangku wangaṉarangku kuliṟa palyantjaku. Ka palulanguṟulta Johnnga maḻa pitjangu munu Godaku tjukurpa wangka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wangkatjara kutjupangku ngaṉmanytju tjakultjunu ngula wati wangkatjara ini Ilaitjanya maḻaku pitjanytjaku Mayatja panya kalkuntjala kuranyu. Ka nyura uti tjukurpa nyara palumpa mulamularingama alatjiṯu, panya Ilaitjanya puṟunypa wirkanu wati panya Johnng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nyura nintiringkunytjikitja mukuringkulampa purkaṟangku kulinma ngayulu panya kuwari nyurala wangkany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palulanguṟu Jesulu piṟuku tjanala wangkangu alatji, “Palu nyura kutjupa tjuṯa wanyu nyaa puṟunypa nyinanyi? Wiya, nyura tjitji tjuṯa puṟunypa nyinanyi, panya tjitji tjuṯangku uṯuḻu kutjupa uṯuḻu kutjupa ngaṟala mirara ngaparku wangkapai alatj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ma wiṟula inkara wangkatjinganingi, ka nyura pitjala nyaṉpinytja wiyangku wantingi.’ Kaya uṯuḻu kutjupangku ngapartji wangkapai, ‘Uwa, kala nganaṉa ngapartji ulara inma tjituṟu-tjituṟungku inkangi, ka panya nyura kuliṟa tjunguringkula ulanytja wiyangku wanting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Johnngatjara wangkanytja(Luke-aku 7:18-3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Uwa, tjitji pala uṯuḻu kutjarangku pika-pikangku tjananku ngaparku wangkangi, pala palu puṟunytju nyura Johnnga ngalinya ngaparku pikaringkula wangkapai. Panya Johnnga pitjangu munu paluṟu waina tjikintja wiya nyinangi munu kutjupa-aṟa mai wantira Godala tjapilpai palumpa waṟka palyantjikitjangku. Ka panya nyura palunya ayinayini-palku nyakula mamutjaranmaṟa wantingi. Ka ngayulu Watiku Katjanya pitjangu munuṉa mai ngalkula waina kuḻu tjikiningi Johnnga puṟunypa nyinanytja wiyangku, ka panya nyura ngayunya nyakula palu puṟunypaṯu kuranmanangi alatji wangkara, ‘Palatja wati maiku manyu wainaku kuḻu, munu aṉangu kura tjuṯangka maḻparingkula tjungu nyinapai, panya wati kamantaku mani mantjilpai tjuṯangka munu aṉangu kura kutjupa tjuṯangka kuḻu.’ Palu palya nyura alatji kaṉany-kaṉanytju wangkapai palyangku-palku. Palu nyangatjaya kulila, panya Godanya ninti puḻka nyinanyi munu nintingku iwara tjukaṟuru palyaṉu aṉangu tjuṯangku waṉantjaku, kaya iwara nyara palunya waṉaṟa kutju kulilpai, ‘Munta-uwa, nyangatja iwara Godalu kuliṟa palyantja aṉangungku wiya.’ ”Ngura Maṉkurnguṟu Aṉangu Tjuṯangku Jesunya Wantinytja(Luke-aku 10:13-15)]]></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anya Jesulu ngura tawunu ini Kuṟatjinta, Pitjaitala, Kapunimala tjanala para-pitjaliṟa pikatjara tjuṯa palyaṟunguningi munu miracle kutjupa kutjupa tjuṯa kuḻu tjanampa witulya puḻkangku palyaningi. Kaya palunya nguraṟa tjuṯangku paluṟu witulyangku palyannyangka uti alatjiṯu nyangangi, palu tjana nyakula mulamularingkunytja wiyangku wantingi munuya paluṟu tjana kura tjuṯa palyantjatjanu kuṉṯaringkula Godalakutu aṟuringkunytja wiyangku wantingi. Ka Jesulu tjananya wantinyangka puḻkaṟa painingi alatji wangka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yurampa pika puḻka mulapa ngaṟaku ngura Kuṟatjinta nyinanytja tjuṯaku munu Pitjaitala nyinanytja tjuṯaku kuḻu, panya ngayulu nyurampa ngurangka pikatjara tjuṯa palyaṟunguningi munu miracle kutjupa kutjupa tjuṯa kuḻu witulya puḻkangku palyaningi, ka nyura nyakunytjatjanungku kura tjuṯa wantinytja wiya alatjiṯu munu panya nyura Godalakutu aṟuringkunytja wiyangku wantingi. Tjinguṟu ngayulu ngura panya Tayala pulala Tjaitanta palu puṟunypa ngaṉmanytjulpi palyannyangka aṉangu ngura nyara palula pulala nyinapai tjuṯa tjinguṟu mapalku kuranguṟu piiwiyaringama munuya mantara walyku-walykungka tjarpara tjuṉpangka yunpa nyiṯinma tjananku piiwiyaringkula kura wantinytja nintintjikitjang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ulilaya! Ngula tjiṉṯu maḻatjangka Godalu aṉangu uwankara manta winkitja ngurkantaṟa tjaralku, munu paluṟu aṉangu panya ngura Tayanya pulanya Tjaintanga nguraṟa tjuṯa paiṟa iyalku ngura kurakutu pika puḻka mantjintjaku. Munu paluṟu nyuranya kuḻu tjanala tjungu paiṟa iyalku, palu ngura nyara palula nyura pika kutjupa puḻka mulapalta mantjilku aṉangu nyara palula tjanala muṉka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nyura Kapunimala nyinapai tjuṯangku yaaltji kulini? Godalu wanyu nyuranya ilkaṟikutu katira puḻkanmaṟa tjunkuku? Wiya, paluṟu nyuranya tjaṟu mulapa waṉiku ngaṯi puḻkakutu. Panya nyurala miṟangkaṉa miracle kutjupa kutjupa tjuṯa witulya puḻkangku palyaningi, ka nyura nyakula mulamularingkuwiyangku wantingi. Tjinguṟu ngayulu iriti ngura panya Tjatamala palu puṟunypa ngaṉmanytjulpi palyannyangkampa aṉangu nyara palula nyinapai tjuṯangku nyakula ngayuku mulamularingama munu kuranguṟu mapalku piiwiyaringama, ka Godalu tjananya kura wantinyangka nyakula pungkuwiyangku wantima, ka tjinguṟu ngura paluṟu kuwari ngaṟama waṟungku kampara wiyantja wiy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 ngula tjiṉṯu maḻatjangka Godalu aṉangu uwankara ngurkantaṟa tjaralku munu aṉangu Tjatamanya nguraṟa tjuṯa paiṟa iyalku ngura kurakutu pika puḻka mantjintjaku. Munu paluṟu nyuranya kuḻu tjanala tjungu paiṟa iyalku, palu ngura nyara palula nyura pika kutjupa puḻka mulapalta mantjilku ngayunya panya wantinytjatjanungku.” Alatji Jesulu tjanala wangkangi tjana wantinytjitjanguṟu.Jesulu Mama Godanya Waḻkuntja(Luke-aku 10:21-22)]]></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palulanguṟu Jesulu palumpa mamangka wangkangi alatji, “Uwa Mama, nyuntun mayatja puḻka mulapa nyinanyi ilkaṟiku mantaku aṉangu uwankaraku kuḻu, munun ilkaṟitja uwankaraku kuḻu mayatja puḻka nyinanyi. Kaṉa nyuntunya kuwari mirawaṉira waḻkuṉi, panya nyuntun tjukurpa nyanga wiṟu utinu aṉangu ngurpa tjuṯangka munu panyan nintipuka tjuṯangka utintja wiyangku kumpilpa wanting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wa Mama, mulapa panyan nyanga alatji palyaṉu nyuntu mukuringku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 palulanguṟu Jesulu nintintja tjuṯangka wangkangi alatji, “Panya Mamaluṉi uwankara alatjiṯu wangkara utinu. Ngayuluṉa palumpa katja ka paluṟu kutju ngayuku ninti nyinanyi, ka palu puṟunypa ngayulu kutju palumpa ninti mulapa nyinanyi. Palu ngayulu aṉangu kutjupa tjuṯa ngurkantaṟa nintilku, kaya paluṟu tjana kuḻu Mamaku nintiringkula nyinaku ngayulu nintinnyangka kutj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Uwa, nyura mantangka nyanga nyinara puḻkaṟa waṟkaripai munu tiṯutjara pakuringkupai, panya wati Moseku tjukurpa nintilpai tjuṯangku nyuranya rawangku wangkara wituwitulpai aṟa kutjupa kutjupa tjuṯa palyantjaku, ka nyura uwankara tjukaṟurungku palyantjikitjangku puṯu kulilpai munu nyara palulanguṟu nyura pakuringkupai munu tjituṟu-tjituṟuripai. Palu kulilaya, munuya paku puḻka nyinarampa ngayulakutu pitja kaṉa ngayulu nyuranya pakuwiya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paluṟu wangkara wiyaringkula manta Galileelawanu ngura ilatja tjuṯakutu anu aṉangu tjuṯangka Godaku tjukurpa para-wangkanytjikitja tjana kuḻu kuliṟa nintiringkunytja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yuya ngayuku tjukurku nintiringama munuya ngayulu wangkanyangka wangaṉarangku kulinma, panya ngayuluṉa kurunpa ngaḻṯunytju nyinanyi kaṉany-kaṉanypa wiya, ka nyura ngayula wangaṉarangku kulinnyangkampa ngayulu nyuranya pakuwiyalku pukuḻpa nyinany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nya nyura ngayuku tjukurpa wangaṉarangku kulintjikitja mukuringkulampa nyura uti alatjiṯu kulilku, munu ngayulu wangkanyangka nyura pukuḻṯu alatjiṯu palyalku wantinytja wiyangku.” Alatji Jesulu tjanala wangkangi tjananya rapantjikitjang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wati panya Johntu tjailanguṟu kulinu Christalu kutjupa kutjupa tjuṯa witulyangku palyannyangka munu palumpa nintintja tjuṯa wituṉu Jesula ankula tjapin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ankula wirkaṟa palula tjapinu alatji, “Mulapan nyuntu panya paluṟu, panya Johntu tjakultjunangi ngula wankaṟunkupainya pitjanytjaku? Munta tjinguṟu nyuntu kutjupa, kantila kuwaripaṯu paṯan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Jesulu wangkangu, “Ankulaya Johnta tjakultjura nyura nyakunytjatjanungku munu kulintjatjanungku kuḻ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kuṟutjara tjuṯangku nyanganyi, nyumpu tjuṯaya pakaṉu, miṟi pikatjaraya palyaringu, pina pati tjuṯangkuya kulini, munuya aṉangu ilunytja tjuṯa kuḻu wankaringkula pakaṉu. Kaya ngaḻṯutjara tjuṯangku kuḻu Tjukurpa Palya ngayulu tjakultjunkunyangka kulin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wa, ankulaya Johnta wangka ngayunya tjukaṟurungku kulintjaku, panya paluṟuṉa ngayulu. Panya aṉangumpa ngayuku puḻkaṟa mulamularingkunyangka Godalu palunya puḻkaṟa pukuḻmankupai.” Alatji Jesulu tjananya wangkara maḻakungku iyaṉu Johntakut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tjana ankunyangka Jesulu aṉangu tjuṯangka wangkangi tjukurpa Johnngatjara alatji, “Nyura panya mungaṯu ilytjikutu anu wati panya Johnnga nyakunytjikitja. Palu nyaaku nyura palunya nyakunytjikitja anu? Paluṟu wanyu wati upa, panya nyaḻpi waḻpangku uritjingannyangka uripai, palu puṟunypa? Wiya, wati paluṟu nguḻunytju wiya rapangku alatjiṯu wangkapai.]]></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2026-06-14T08:31:41Z</dcterms:created>
  <dcterms:modified xsi:type="dcterms:W3CDTF">2026-06-14T08:31:41Z</dcterms:modified>
  <dc:title>Bible.com.au: Matthew-ku 11:1-30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