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alumpa waḻingka tjarpara waḻi pala palula nyinapai tjuṯangka alatji wangka, ‘Uwa, ngayulu Godala tjapini nyuranya kurunpa rapa kanyi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ṟu tjana nyuranya pukuḻṯu tjarpatjuṟa kanyinnyangka Godalu tjananya mulapaṯu kurunpa rapa kanyilku, palu tjana tjinguṟu nyuranya tjunkuwiyangku wantinyangkampa Godalu tjananya kurunpa rapantja wiyangku want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nyuranya aḻṯira tjunkuwiyangku wantinyangka munu nyurala tjukurpa kuḻu kulilwiyangku wantinyangkampa nyura uti ngura nyara palunya wantikatima munuya wantikatinytjikitjangku ulpuru nyurampa puutanguṟu patapatala, kaya nyara palulanguṟu patapatannyangka nyakula kulilku Godanya tjanampa mirpaṉari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ukaṟurungkuṉa nyurala wangkanyi, panya ngula Tjiṉṯu Maḻatjangka Godalu aṉangu uwankara manta winkitja ngurkantaṟa tjaralku. Munu paluṟu ngura panya Tjatamanya pulanya Kumaranya nguraṟa tjuṯa paiṟa iyalku ngura kurakutu pika puḻkatjara nyinanytjaku. Munu paluṟu aṉangu panya nyuranya wantinytja tjuṯa kuḻu tjanala tjungu paiṟa iyalku, palu ngura nyara palula tjana nyuranya wantinytjatjanungku pika puḻka mulapa mantjilku Tjatamanya pulanya Kumaranya nguraṟa tjuṯangka waintaṟa.”Jesulu Nintintja Tjuṯa Nguḻutjunkunytja(Markaku 13:9-13; Luke-aku 21: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Jesulu tjanala piṟuku wangkangu, “Uwa, ngayulu nyuranya ngura tjuṯakutu iyaṉi ngayuku tjukurpa tjakultjunkunytjaku. Palu kulilaya, panya nyura tjami tjuṯa ananyi tjiipi tjuṯa puṟunypa, kaya ngura nyara palula tjanala aṉangu pikaṯi tjuṯa nyinanyi papa inuṟa tjuṯa puṟunypa, munuya paluṟu tjana nyurampa pikaringkula nyuranya kuralku. Ka nyara palulanguṟu nyuranku uti purkaṟangku kuliṟa walytjangku aṯunymanama munuya tjanampa ngapartji pikaringkuwiyangku wantira pilunpa nyin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nguḻu nyangamayanku, panya wati pikaṯi tjuṯangku nyuranya witiṟa katira kuutpangka tjunkuku ngayuku mulamularingkunyangka, munu nyuranya waḻi inmatjangka unngu wiipangka puḻkaṟa alkalku ngayuku tjukurpa wangka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nyura ngayula wangaṉarangku kulinnyangka tjana nyuranya katira mayatja ngura kutjupitja tjuṯangka kuranyu ngaṟatjunkuku, ka nyura tjanala Tjukurpa Palya ngayunyatjara tjakultjunkuku alatjiṯu, Jew wiya kutjupa tjuṯangka kuḻu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tjana nyuranya kuutpakutu katinytjikitjangku witinnyangkaya kuliṟa nguḻuringkunytja wiya rapa ngaṟama. Tjinguṟu nyura mayatjangka wangkanytjikitjangku puṯu kulilku, ‘Tjukurpa nyaaṉatju wangkaku?’ Palu alatji puḻkaṟa kulilwiyangku wantima, panya kuutpangka wirkaṟa nyura Mama Godalu nintinnyangka kulilku wangka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palumpa kuruntu nyuranya unngu nintilku tjukaṟurungku wangkanytjaku. Ka nyura walytjangku kuliṟa wangkanytja wiyangku paluṟu nintinnyangka kutju wangk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Uwa, aṉangu winki nyurampa kuraringkuku nyura ngayuku walytja nyinanyangka. Panya wati kutjupa ngayuku mulamularingkunyangka palumpa kuṯangku palunya ungkuku mayatja kura tjuṯangku palunya iluntankunytjaku. Ka mamangku tjinguṟu palu puṟunypaṯu palyalku palumpa tjitji tjuṯa. Ka tjitjingku tjinguṟu palu puṟunypaṯu mama ngunytju ngayuku walytja nyinanyangka wati mirpaṉtju tjuṯangka nintilku pulanya iluntankunytjaku. Palu nyura tiṯutjarangku ilunytjakutu-wangkara ngayunya tungun-tunguntu waṉannyangkampa Godalu nyuranya wankaṟu kanyilku palula tjungu tiṯutjara nyin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Nintintja 12 Aḻṯira Witulyankunytja(Markaku 3:13-19; Luke-aku 6: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jinguṟu nyura ngura kutjupangka wirkankunyangka aṉangu tjuṯangku nyuranya ngayuku mulamularingkunyangka nyakula pungkuku, ka nyura uti ngura kutjupakutu wirtjapakanma. Palu tjukaṟurungkuṉa nyurala wangkanyi, panya nyura kuwaripangkuṯu ngura nyanga Israeltawanungku tjukurpa ngayunyatjara para-tjakultjunkunyangka ngayulu Watiku Katjanya pitjaku mayatja puḻka nyinany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ya, panya mirpaṉtju tjuṯangku ngayunya wangkara kuralpai, munuya paluṟu tjana ngayunya kurantjatjanungku nyuranya kuḻu ngayuku nintintja tjuṯa nyinanyangka puḻkaṟa kuralku ngayula muṉkara. Wanyuya tjukurpa nyangatja kulila,‘Panya wati nintiringkupai wati panya palunya nintilpaingka waintarinytja wiya, ka palu puṟunypa wati waṟkaripai palumpa mayatjangka waintarinytja wiya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yara palulanguṟu nyura uti kulinma alatji, panya kutjupa tjuṯangku tjinguṟu wati nintilpainya paiṟampa palu puṟunypaṯu palula nintiringkupai tjuṯa kuḻu pailku. Munuya tjinguṟu mayatja kuraṟa pungkulampa palu puṟunypaṯu palumpa waṟkaripai tjuṯa kuḻu kuraṟa pungkuku. Panya tjana ngayunya mirpaṉarira wangkangi, ‘Nyuntun mamu panya Piiltjipapanya, panya mamu tjuṯaku mayatja.’ Munuya ngayunya alatji wangkara wanyu ngayuku walytja tjuṯa wantima kurantja wiyangku? Wiya, tjana nyuranya kura mulapalta wangkaku ngayula muṉkara.”Mama Godakuya Nguḻuringama Aṉangu Tjuṯaku Wiya(Luke-aku 1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aṉangu palumpa tjanampa nguḻuringkuwiya nyinama, panya aṉangu tjuṯangku kampangkaṯu palyantjitja uwankara ngula utiringkuku, paluṟu tjana unngu kuraringkula kulintjitja tjuṯa kuḻu, panya kumpilitja uwankara mulapa utiringkuku, kaya uwankarangku kuli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tjukurpa ngayulu nyurala mungangka kumpilpa wangkanytja kaḻaḻa utingku wangkama aṉangu tjuṯangka, munuya tjukurpa ngayulu nyurala tjaalytju wangkanytja uṟilta miraṟa wangkama aṉangu winkingku uti kul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aṉangu tjuṯakuya nguḻuringkunytja wiya nyinama paluṟu tjana nyurampa pikaringkunyangka, panya tjana nyuranya puntu kutju pungkula iluntankuku, palu tjana nyuranya kurunpa puṯu wiyaṉi. Panya Godalu kutjungku nyuranya puntu kurunpa winki wiyalku ngura kurangka waṉira, kaya nyara palula-tawara palumpa kutjuku nguḻuringama aṉangu tjuṯaku wi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Godalu nyuranya tiṯutjarangku mukulyangku kulini watarkurinytja wiyangku. Wanyuya tjuḻpu panya nyii-nyii kulinma. Tjinguṟu nyura tjuḻpu palu puṟunypa kutjara payamilalku mani kuḻunytja kalka kutjungka. Palu Godanya tjuḻpu nyanga tjukutjuku tjuṯaku watarkuripai wiya. Nyara palunya tjananya paluṟu kutju-kutju rawangku kulilpai uwankara alatjiṯu munu tjuḻpu kutju ilunyangka paluṟu nintingku kuliṟa tjituṟu-tjituṟuri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Munu palulanguṟu tjuḻpu tjukutjuku tjuṯa rawangku kuliṟa paluṟu wanyu nyurampa puḻka tjuṯaku watarkuriku? Wiya, paluṟu nyuranya rawangku mukulya puḻkangku kulilpai tjuḻpu tjuṯangka muṉkara, kaya palulanguṟu nguḻuringkuwiya rapa nyinama. Panya paluṟu nyuranya uwankara kutju-kutju nintingku kulilpai. Munu paluṟu nyurampa mangkaku ninti yaaltjiṯu nyurampa katangka ngaṟanyi. Kutjupangku puṯu kantamilaṉi, palu Godanya kutju ninti, munu nyurampa kutjupa kutjupa uwankaraku kuḻu paluṟu ninti nyinanyi. Pala palulanguṟu nyura uti nguḻuringkunytja wiya rapa nyinama.”Jesuku Walytja Nyinanytjatjanungku Rapangku Wangkanytjaku(Luke-aku 12:8-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jinguṟu nyura aṉangu tjuṯangka miṟangka rapangku wangkaku ngayuku walytja nyinanytjatjanungku, kaṉa ngayulu ngapartji palu puṟunypaṯu nyuranya ngura ilkaṟitjangka wangkaku ngayuku mamangka miṟangka alatji, ‘Nyanga paluṟu tjana ngayuku walytja nyin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nyura tjinguṟu tjuṯangka miṟangka ngayuku ngurparingkunyangkampa ngayulu ngapartji nyurampa ngurparingkukuṯu Mamala miṟangka ngura nyara ilkaṟitjangka.Jesuku Mulamularingkupai Tjuṯaku Kuraringkunytja(Luke-aku 12:51-53, 14:26-2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Jesulu nintintja panya 12 palunya tjananya aḻṯingu ini nyanganpa Simonnga ini kutjupa Peternya, munu palumpa maḻanypa Andrew-nya, munu Jamesanya pula Johnnga Tjiipitiku panya katja kutjara, munu Philipanya, munu Patjalamunya, munu Thomasanya munu Matthew-nya wati panya kamantaku mani mantjilpainya, munu Jamesanya wati panya Alpiyatjaku katja, munu Tjatiyatjanya, munu Simonnga panya paluṟu mayatja Rome-anya nguraṟa tjuṯaku puḻkaṟa kuraringkupai, munu Judas Kaṟiyatanya panya paluṟu ngula Jesunya witintjaku nintinu Jewku mayatja tjuṯangka.Nyanga palunya tjananya Jesulu aḻṯingu munu tjananya witulyanu mamu tjuṯa aṉangu tjuṯanguṟu paintjaku munu pikatjara tjuṯa kuḻu palyaṟunguntjaku pika kutjupa kutjupa tjuṯatjara.Jesulu Nintintja Tjuṯa Iyantja(Markaku 3:13-19; Luke-aku 6:12-16)]]></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jinguṟu nyura ngayunya kulini alatji, ‘Nyangatja-manti mantakutu pitjangu aṉangu tjuṯa kalypa nyinanytjaku palyantjikitjampa.’ Palu wiya, nyangatja nyura ngunti kulintja, panya ngayulu pitjanyangka aṉangu uwankara kalyparingkula tjungu nyinanytja wiya, palu kutjupa tjuṯa ngayuku mulamularingkuku, kaya kutjupa tjuṯa ngayuku mulamularingkuwiya nyinaku munuya paluṟu tjana aṉangu panya ngayuku mulamularingkupai tjuṯaku pikaringku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wati kutjupa ngayuku mulamularingkunyangkampa wati nyara palumpa katja palumpa kuraringkuku, ka palu puṟunypaṯu minyma kutjupa ngayuku walytjaringkunyangkampa palumpa uṉṯalpa palumpa pikaringkuku. Ka palu puṟunypaṯu minyma kutjupa palumpa mingkayiku kuraringkukuṯu ngayuku mulamularingku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wa, nyurampa walytjapiti nyurampa kuraringkuku nyura ngayunya waṉannya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jinguṟu nyura walytja tjuṯaku puḻkaṟa mukuringanyi mamaku ngunytjuku tjitji tjuṯaku kuḻu, nyaratja palya. Palu nyura ngayunya waṉantjikitja mukuringkulampa ngayuku puḻkaṟa mulapa mukuringama nyara palula tjanala muṉkara. Nyara palulanguṟu ngayunya-waraṟa kuliṟa kutju nyura ngayuku nintintja mulapa nyin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Uwa, tjana tjinguṟu ngayunya puṉu kaṯakutjarangka wakaṟa utitjunkuku, ka nyura ngayuku nintintja tjuṯa nyinanytjikitja mukuringkulampa uti nyura tiṯutjarangku ngayunya waṉanma nyuranya palu puṟunypa iluntankunytja kuliṟa nguḻuringkunytja wiyangku. Palu nyura tjinguṟu puṉu kaṯakutjarangka wakaṟa utitjunkunytja kuliṟa nguḻuringkulampa puṯu ngayuku nintintja mulapa nyin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wa, aṉangu kutjupangku tjinguṟu alatji kulilku, ‘Wanyu kaṉatju ngayulu walytjangku aṯunymanama mantangka nyanga rawa wanka nyinanytjikitjangku.’ Palu alatji kuliṟa paluṟu ngayunya wantinyi, ka Godalu palunya ngula ilunyangka puṯu wankaṉi palula tjunguringkula tiṯutjara nyinanytjaku. Ka aṉangu kutjupangku tjinguṟu alatji kulilku, ‘Wanyu kaṉa nguḻuringkuwiyangku Jesunya tiṯutjarangku waṉanma, kaṉi palya kutjupangku ngayunya iluntankuku palunya waṉannyangka.’ Ka alatji kulinnyangka Godalu ngula ilunyangka palunya wankaṟa pakaltjingalku palula tjungu tiṯutjara wanka nyinanytjaku.”Godalu Ngapartji Ungkupai(Markaku 9:41; Luke-aku 10:16; Johnku 13:2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tjinguṟu aṉangu kutjupangku nyuranya nyakula pukuḻṯu aḻṯira ngurangka tjunkula kanyilku, kaṉa nyara palumpa ngayulu puḻkaṟa pukuḻariku munu ngayunya panya iyantjanya kuḻu. Panya aṉangu nyara paluṟu nyuranya pukuḻṯu aḻṯinyangkaṉa kulilku, ‘Munta-uwa, tjinguṟu ngayulu palula wirkankunyangka paluṟu ngayunya palu puṟunypaṯu pukuḻṯu aḻṯira tjunkuku ngayunya iyantjanya kuḻ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Ka tjinguṟu aṉangu kutjupangku wati Godaku wangkatjara nyakula pukuḻṯu aḻṯira palumpa ngurangka tjunkula kanyilku, ka Godalu nyakula palunya ngapartji wiṟu ungkuku, panya Godalu wangkatjara tjuṯa kutjupa kutjupa wiṟu ungkupai palumpa tjukurpa tjukaṟurungku wangkanyangka, palu puṟunypaṯu Godalu palunya wiṟu ungkuku. Ka tjinguṟu kutjupangku aṉangu tjukaṟuru nyinapainya nyakula pukuḻṯu aḻṯira palumpa ngurangka tjunkula kanyilku, ka Godalu nyakula palunya ngapartji wiṟu ungkuku, panya Godalu aṉangu tjukaṟuru nyinapai tjuṯa kutjupa kutjupa wiṟu ungkupai tjukaṟuru nyinanyangka, palu puṟunypaṯu Godalu aṉangu palunya wiṟu ungkuku. Uwa, mulapa kutjupangku wati wangkatjara tjuṯa munu tjukaṟuru nyinapai tjuṯa kuḻu pukuḻṯu aḻṯinyangka Godalu palunya wiṟu ungkuku. Palu nyangatja nyura kulila, panya kutjupangku aṉangu tjukutjuku ngayuku walytja nyinanyangka nyakula palunya ngaḻṯunytjungku alpamilannyangka Godalu palunya ngapartji wiṟu mulapalta ungkuku. Tjinguṟu aṉangu paluṟu mina wari kutju tjikintjaku ungkuku, ka Godalu nyakula wantinytja wiyangku palunya ungkuku alatjiṯu palumpa pukuḻarira. Nyangatjaṉa mulamulangku wangkanyi.” Alatji Jesulu tjananya iyantjikitjangku wangkara nintiningi palumpa panya nintintja 12.]]></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ṟu tjananya wituṉu aṉangu Israelkunu tjuṯakutu ankunytjaku munu wangkangu tjanala alatji, “Jew wiya tjuṯaku ngurakutu munu Tjamiṟiyanya nguraṟa tjuṯakutu kuḻu ankuwiyangkuya wanti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yurampa walytja tjuṯakutu kutjuya ara aṉangu panya Israelkunu tjuṯakutu, panya paluṟu tjana tjiipi kawalirinytja tjuṯa puṟunypa nyinanyi kutjupangku aṯunymankuny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tjanala ankula Godaku tjukurpa para-wangkama munuya tjanala tjakultjunama alatji, ‘Kuwari ilaringu Godalu nyuntunya nganaṉanya mayatjangku walytjanmaṟa kanyi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pikatjara tjuṯa kuḻu pampuṟa palyaṟungunma, munuya aṉangu kutjupa ilunytja nyakula wankaṟa pakaltjinganma, munuya miṟi pikatjara tjuṯa kuḻu palyaṟungunma, munuya mamu tjuṯa kuḻu aṉangu tjuṯanguṟu painma. Munuya palyaringkunyangka palula tjanala maniku ngatjintja wiyangku wantima, panya ngayuluṉa nyuranya witulyanu aṉangu tjuṯa palyaṟunguntjaku, ka nyura ngapartji tjananya ngaḻṯunytjungku palyanma manikitjangku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ya maṟalpa alatjiṯu anama mani kutjupa kutjupa tjuṯa katinytja wiya, munuya ulytja tjunkunytjikitjangku yakutja katinytja wiyangku wantima, munuya mantara kutjupa tjinatja kutjupa kuḻu ngulaku katinytja wiyangku wantima, tjukara kuḻu katinytja wiya maṟalpa alatjiṯuya anama. Panya aṉangu kutjupa nyurampa waṟkarinyangka nyura palunya ungkupai, kaya palu puṟunypa nyura aṉangu tjuṯangka ngayuku waṟka palyannyangka paluṟu tjana uti ngapartji nyuranya pukuḻarira ung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tawunu kutjupangka wirkaṟampa aṉangu kutjupa nguriṟa nyawa nyuranya aḻṯira mukulyangku kanyintjaku palumpa ngurangka. Munuya tawunu pala palula nyinara palumpa ngurangka kutju ngarima ngura kutjupangka kutjupangka para-ngarinytja wiy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2026-05-25T05:04:50Z</dcterms:created>
  <dcterms:modified xsi:type="dcterms:W3CDTF">2026-05-25T05:04:50Z</dcterms:modified>
  <dc:title>Bible.com.au: Matthew-ku 10:1-42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