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Atjaku katja ini Tjiya-tjapatanya, ka palumpa katja ini Tjawu-ṟamanya, ka Tjawu-ṟamaku katja ini Utjayan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Utjayaku katja ini Tjatjamanya, ka palumpa katja ini Ayatjanya, ka Ayatjaku katja ini Itjakayan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Itjakayaku katja ini Manatjanya, ka palumpa katja ini Aimannga, ka palumpa katja ini Tjutjayan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Tjutjayaku katja tjuṯa wati ini Tjikanayanya tjana. Ka nyara palula aṟangkaya Papilannga nguraṟa tjuṯangku warmaḻangku pitjala tjananya ma-katingu Papilantakut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nya Tjikanayaku katja ini Tjiyaltilnga, ka palumpa katja ini Tjiṟapapilng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Tjiṟapapilku katja ini Apiyutanya, ka palumpa katja ini Iliyakimanya, ka palumpa katja ini Aitjun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Aitjuku katja ini Tjaitakanya, ka palumpa katja ini Akimanya, ka Akimaku katja ini Iliyutan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Iliyutaku katja ini Iliyatjanya, ka palumpa katja ini Matjannga, ka palumpa katja ini Jacoban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anya Jacobaku katja ini Josephanya Mary-ku panya kuri, ka panya Mary-lu kanyinu katja ini Jesunya ini kutjupa Christanya Godalu panya kalkuntjan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walytjapiti nyanga tjanalanguṟu Jesunya iṯi ngaringu, panya Aipuṟamalanguṟu pakaḻi maḻatja maḻatja 14 ma-nyinara waṉaṟa wiyaringu, ka Davidanyalta tjanalanguṟu utiringu. Ka panya Davidalanguṟu piṟuku nampa palu puṟunypaṯu pakaḻi maḻatja maḻatja ma-nyinara waṉaṟa wiyaringu, kaya nyara palula-aṟa tjananya warmaḻangku pitjala katingu ngura Papilantakutu. Ka nyara palulanguṟu piṟuku nampa palu puṟunypaṯu pakaḻi maḻatja maḻatja 14 ma-nyinara waṉaṟa wiyaringu, ka palula tjanalanguṟu Jesunyalta iṯi ngaringu.Jesunya Iṯi Ngarinytja(Luke-aku 2:1-7)]]></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ku Walytjapiti(Luke-aku 3:23-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yanga alatjiringu Jesunya Christanya Godalu panya kalkuntjanya iṯi wirkankunytjaku. Panya kungkawaṟa ini Mary-nya wati ini Josephalu kalkuntja paṯaṟa nyinangi palumpa ngunytjuku ngurangka munu pula kuwaripaṯu tjunguringkunytja wiya paṯupaṯu nyinangi ngula aḻṯinytjikitja. Ka Mary-nya ngaṉmanypa pakuringu Kurunpa Miḻmiḻṯanguṟu, Josephalu aḻṯinytja kuwaripa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Josephalu Mary-nya nyakula kuliningi wati kutjupangku kampangkaṯu kurantja-palku panya paluṟu Kurunpa Miḻmiḻṯu palyantjitjaku ngurpa. Panya Josephanya wati palya mulapa munu paluṟu Mary-nya kuṉṯaringkunytjaku-tawara tjuṯa miṟangka wangkanytja wiyangku wantingi. Tjinguṟu tjuṯangka miṟangka wangkanyangka kuliṟa aṉangu tjuṯangku kungkawaṟa palunya wati kutjupangka kampangkaṯu ngarinyangka-palku kulinma munuya palunya apungka aṯuṟa iluntanama. Palula-tawara Josephalu kulinu, “Palyantiṉa wantiku aḻṯiwiyangku, kanti ngunytjungka ma-nyina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alatji Josephalu unngu kulinnyangka Mayatja Godaku angelpa palula utiringu mungangka paluṟu ngarira tjukurmankunyangka, munu wangkangu, “Josepha, Davidakun katja, kulilaṉi! Kuṉṯaringkuwiyangku wantima Mary-nya aḻṯira kanyintjikitjangku panya iṯi nyanga paluṟu Kuṟunpa Miḻmiḻṯanguṟu, wati kutjupanguṟu wi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luṟu iṯi katja kanyilku, ka kanyinnyangka nyuntu palunya inila Jesunya panya ini nyanga paluṟu wangkanyi alatji, ‘Paluṟu palumpa walytja tjuṯa wankaṟunkuku Godalu tjananya kura tjuṯa palyantjitjanguṟu pungkula wiyantjaku-tawara.’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Panya tjukurpa nyanga palunya Mayatja Godalu ngaṉmanytju wangkara kalkuṉu wati wangkatjara ini Aitjayala nyanga alatji,“Kungkawaṟa nyiṯayi iṯitjararingkuku munu katja kanyilku,kaya palunya inilku ‘Imanyuwalnga’,panya ini nyanga paluṟu wangkanyi alatji,‘Godanya nganaṉala tjungu nyinanytja.’ ” Alatji angeltu Josephala wangkangi. Ka mulapaṯu Godalu panya iriti kalkuntjanya utiring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Josephanya kunkuntjanu wankaringu munu angeltu palula wangkanytja kuliṟa palyaṉu munu Mary-nya aḻṯira palumpa waḻingka kanyining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 pula tjungu ngarinytja wiyaṯu iṯi ngarinytjaku paṯaṟa. Munu pula ngula iṯi wirkankunyangka palunya ininu Jesun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jukurpa nyangatja Jesunya Christanyatjara. Panya Aipuṟamalanguṟu Isaacanya utiringu ka nyara palulanguṟu maḻatja maḻatja utiringkula waṉaṟa Davidanya utiringu. Ka Davidalanguṟu maḻatja maḻatja ma-ngaṟala waṉaṟa maḻatjalta Jesunya utiringu. Uwa, Aipuṟamalanguṟu ini nyanga paluṟu tjana ma-ngaṟala waṉaṟa Jesulalta wirkanu, ini nyanganp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Aipuṟamaku katja ini Isaacanya, ka Isaacaku katja ini Jacobanya, ka Jacobaku katja tjuṯa wati ini Judah-nya tj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udah-lu minyma ini Taimanya aḻṯingu munu pula katja kutjara kanyinu ini Piṟitjinya pulanya Tjiṟanya. Ka Piṟitjiku katja ini Itjuṟannga, ka Itjuṟanku katja ini Raaman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Raamaku katja ini Aminatapanya, ka Aminatapaku katja ini Naatjannga, ka Naatjanku katja ini Tjalmanng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Tjalmantu kungkawaṟa ini Rayapanya aḻṯingu munu pula katja ini Pawatjanya kanyinu, ka Pawatjalu kungkawaṟa ini Ruthanya aḻṯingu munu pula katja ini Uupitanya kanyinu. Ka Uupitaku katja ini Jesse-n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esse-ku katja ini Davidanya, panya Godalu wati nyanga palunya ngurkantaṟa tjunu aṉangu Israelkunu tjuṯa mayatjarira kanyintjaku.Ka Davidaku katja ini Tjalamannga. Palu Tjalamanku ngunytju panya ngaṉmanypa wati ini Yuṟayaku kuri nyina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Tjalamanku katja ini Raya-pawamanya, ka palumpa katja ini Apitjanya. Ka Apitjaku katja ini Atjanya,]]></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2026-06-09T23:08:07Z</dcterms:created>
  <dcterms:modified xsi:type="dcterms:W3CDTF">2026-06-09T23:08:07Z</dcterms:modified>
  <dc:title>Bible.com.au: Matthew-ku 1:1-25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